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6" r:id="rId1"/>
  </p:sldMasterIdLst>
  <p:notesMasterIdLst>
    <p:notesMasterId r:id="rId50"/>
  </p:notesMasterIdLst>
  <p:sldIdLst>
    <p:sldId id="256" r:id="rId2"/>
    <p:sldId id="286" r:id="rId3"/>
    <p:sldId id="285" r:id="rId4"/>
    <p:sldId id="271" r:id="rId5"/>
    <p:sldId id="269" r:id="rId6"/>
    <p:sldId id="275" r:id="rId7"/>
    <p:sldId id="268" r:id="rId8"/>
    <p:sldId id="276" r:id="rId9"/>
    <p:sldId id="267" r:id="rId10"/>
    <p:sldId id="277" r:id="rId11"/>
    <p:sldId id="270" r:id="rId12"/>
    <p:sldId id="289" r:id="rId13"/>
    <p:sldId id="258" r:id="rId14"/>
    <p:sldId id="303" r:id="rId15"/>
    <p:sldId id="304" r:id="rId16"/>
    <p:sldId id="259" r:id="rId17"/>
    <p:sldId id="305" r:id="rId18"/>
    <p:sldId id="302" r:id="rId19"/>
    <p:sldId id="309" r:id="rId20"/>
    <p:sldId id="310" r:id="rId21"/>
    <p:sldId id="311" r:id="rId22"/>
    <p:sldId id="261" r:id="rId23"/>
    <p:sldId id="288" r:id="rId24"/>
    <p:sldId id="287" r:id="rId25"/>
    <p:sldId id="301" r:id="rId26"/>
    <p:sldId id="262" r:id="rId27"/>
    <p:sldId id="292" r:id="rId28"/>
    <p:sldId id="291" r:id="rId29"/>
    <p:sldId id="290" r:id="rId30"/>
    <p:sldId id="293" r:id="rId31"/>
    <p:sldId id="264" r:id="rId32"/>
    <p:sldId id="294" r:id="rId33"/>
    <p:sldId id="295" r:id="rId34"/>
    <p:sldId id="296" r:id="rId35"/>
    <p:sldId id="283" r:id="rId36"/>
    <p:sldId id="298" r:id="rId37"/>
    <p:sldId id="265" r:id="rId38"/>
    <p:sldId id="299" r:id="rId39"/>
    <p:sldId id="300" r:id="rId40"/>
    <p:sldId id="297" r:id="rId41"/>
    <p:sldId id="284" r:id="rId42"/>
    <p:sldId id="279" r:id="rId43"/>
    <p:sldId id="280" r:id="rId44"/>
    <p:sldId id="281" r:id="rId45"/>
    <p:sldId id="278" r:id="rId46"/>
    <p:sldId id="282" r:id="rId47"/>
    <p:sldId id="266" r:id="rId48"/>
    <p:sldId id="307" r:id="rId4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719"/>
  </p:normalViewPr>
  <p:slideViewPr>
    <p:cSldViewPr snapToGrid="0">
      <p:cViewPr varScale="1">
        <p:scale>
          <a:sx n="123" d="100"/>
          <a:sy n="123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0954D-DED8-9642-9937-D4115DE32D65}" type="datetimeFigureOut">
              <a:rPr lang="it-IT" smtClean="0"/>
              <a:t>26/06/25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96D0D-D778-3C40-8CF7-F3443D7129A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955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96D0D-D778-3C40-8CF7-F3443D7129A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924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3EF0A-63DB-0170-11B1-76B3D0CA0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841AD6B-A076-BC74-AB1D-F8E605F123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E2CD4E4-A533-9D01-2EE1-3CFB605597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DCC19A3-5B44-B633-A890-93D0F33038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96D0D-D778-3C40-8CF7-F3443D7129A2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8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32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18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9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35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45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5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31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66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6/26/25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2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6/26/25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73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6/26/25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10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5" r:id="rId1"/>
    <p:sldLayoutId id="2147484086" r:id="rId2"/>
    <p:sldLayoutId id="2147484087" r:id="rId3"/>
    <p:sldLayoutId id="2147484088" r:id="rId4"/>
    <p:sldLayoutId id="2147484089" r:id="rId5"/>
    <p:sldLayoutId id="2147484095" r:id="rId6"/>
    <p:sldLayoutId id="2147484090" r:id="rId7"/>
    <p:sldLayoutId id="2147484091" r:id="rId8"/>
    <p:sldLayoutId id="2147484092" r:id="rId9"/>
    <p:sldLayoutId id="2147484094" r:id="rId10"/>
    <p:sldLayoutId id="21474840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A0B9E32-E6CA-0B01-2D01-BDF628E92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578" y="685680"/>
            <a:ext cx="4203323" cy="3596201"/>
          </a:xfrm>
        </p:spPr>
        <p:txBody>
          <a:bodyPr>
            <a:normAutofit/>
          </a:bodyPr>
          <a:lstStyle/>
          <a:p>
            <a:pPr algn="r"/>
            <a:r>
              <a:rPr lang="it-IT" dirty="0" err="1"/>
              <a:t>SonART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FC17A7-B25E-C148-B2E5-8C744001D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6578" y="4373955"/>
            <a:ext cx="4203323" cy="1143291"/>
          </a:xfrm>
        </p:spPr>
        <p:txBody>
          <a:bodyPr>
            <a:normAutofit/>
          </a:bodyPr>
          <a:lstStyle/>
          <a:p>
            <a:pPr algn="r"/>
            <a:r>
              <a:rPr lang="it-IT" b="0" i="1" u="none" strike="noStrike">
                <a:effectLst/>
                <a:latin typeface="-apple-system"/>
              </a:rPr>
              <a:t>«</a:t>
            </a:r>
            <a:r>
              <a:rPr lang="it-IT" b="0" i="1" u="none" strike="noStrike" err="1">
                <a:effectLst/>
                <a:latin typeface="-apple-system"/>
              </a:rPr>
              <a:t>Every</a:t>
            </a:r>
            <a:r>
              <a:rPr lang="it-IT" b="0" i="1" u="none" strike="noStrike">
                <a:effectLst/>
                <a:latin typeface="-apple-system"/>
              </a:rPr>
              <a:t> sound </a:t>
            </a:r>
            <a:r>
              <a:rPr lang="it-IT" b="0" i="1" u="none" strike="noStrike" err="1">
                <a:effectLst/>
                <a:latin typeface="-apple-system"/>
              </a:rPr>
              <a:t>tells</a:t>
            </a:r>
            <a:r>
              <a:rPr lang="it-IT" b="0" i="1" u="none" strike="noStrike">
                <a:effectLst/>
                <a:latin typeface="-apple-system"/>
              </a:rPr>
              <a:t> a story. </a:t>
            </a:r>
            <a:r>
              <a:rPr lang="it-IT" b="0" i="1" u="none" strike="noStrike" err="1">
                <a:effectLst/>
                <a:latin typeface="-apple-system"/>
              </a:rPr>
              <a:t>We</a:t>
            </a:r>
            <a:r>
              <a:rPr lang="it-IT" b="0" i="1" u="none" strike="noStrike">
                <a:effectLst/>
                <a:latin typeface="-apple-system"/>
              </a:rPr>
              <a:t> make sure </a:t>
            </a:r>
            <a:r>
              <a:rPr lang="it-IT" b="0" i="1" u="none" strike="noStrike" err="1">
                <a:effectLst/>
                <a:latin typeface="-apple-system"/>
              </a:rPr>
              <a:t>it’s</a:t>
            </a:r>
            <a:r>
              <a:rPr lang="it-IT" b="0" i="1" u="none" strike="noStrike">
                <a:effectLst/>
                <a:latin typeface="-apple-system"/>
              </a:rPr>
              <a:t> </a:t>
            </a:r>
            <a:r>
              <a:rPr lang="it-IT" b="0" i="1" u="none" strike="noStrike" err="1">
                <a:effectLst/>
                <a:latin typeface="-apple-system"/>
              </a:rPr>
              <a:t>seen</a:t>
            </a:r>
            <a:r>
              <a:rPr lang="it-IT" b="0" i="1" u="none" strike="noStrike">
                <a:effectLst/>
                <a:latin typeface="-apple-system"/>
              </a:rPr>
              <a:t>»</a:t>
            </a:r>
            <a:endParaRPr lang="it-IT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145" name="Rectangle 144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magine 4" descr="Immagine che contiene clipart, Elementi grafici, disegno, illustrazione&#10;&#10;Descrizione generata automaticamente">
            <a:extLst>
              <a:ext uri="{FF2B5EF4-FFF2-40B4-BE49-F238E27FC236}">
                <a16:creationId xmlns:a16="http://schemas.microsoft.com/office/drawing/2014/main" id="{059A75FB-B885-3652-6E69-00020D90A9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06" r="4806"/>
          <a:stretch/>
        </p:blipFill>
        <p:spPr>
          <a:xfrm>
            <a:off x="1700022" y="2120661"/>
            <a:ext cx="4172845" cy="2458335"/>
          </a:xfrm>
          <a:prstGeom prst="rect">
            <a:avLst/>
          </a:prstGeom>
          <a:ln w="28575">
            <a:noFill/>
          </a:ln>
        </p:spPr>
      </p:pic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154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55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57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3354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481F8-FFC7-DD73-8E1C-F59E886B7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02C6E96A-3DDC-0CE1-9E2E-67F969F8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D4A4C22C-9DFA-788D-485E-0854F04ED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8DC7FC5A-88AC-E478-6982-D64094553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02F894C4-2948-B159-50E5-9357C65865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683629EC-8878-F567-D41D-BF5986133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F4E09D4C-5A9B-B843-2477-9A0EBA0E8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C08E5705-D96E-78D8-B5A9-117546243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0CC36D8E-8EEE-F04B-2873-4B3458CD3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A5896D0C-6D40-D7EF-1D99-68ABC173D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08A24BCD-C8F1-A4C2-5A55-802B9C508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EFC4AD18-692E-BD51-0F36-DB1DCC3E1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8C9F1058-D4CE-43BB-0798-F2E03FF68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DC8BA7-B9E0-CDA6-7416-09D1C293D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6B1F3250-100A-977D-C08B-ABE6412CA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41054A9A-A26D-EC7B-4542-DB0249FA5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58120477-B190-EC6D-C753-1731FCA98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90" name="Immagine 189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A982D162-0F9C-CDC9-FE66-1D0B971A66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8" r="19024" b="2"/>
          <a:stretch>
            <a:fillRect/>
          </a:stretch>
        </p:blipFill>
        <p:spPr>
          <a:xfrm>
            <a:off x="8429327" y="821518"/>
            <a:ext cx="3251167" cy="2510713"/>
          </a:xfrm>
          <a:prstGeom prst="rect">
            <a:avLst/>
          </a:prstGeom>
          <a:ln w="28575">
            <a:noFill/>
          </a:ln>
        </p:spPr>
      </p:pic>
      <p:sp>
        <p:nvSpPr>
          <p:cNvPr id="1075" name="Oval 1030">
            <a:extLst>
              <a:ext uri="{FF2B5EF4-FFF2-40B4-BE49-F238E27FC236}">
                <a16:creationId xmlns:a16="http://schemas.microsoft.com/office/drawing/2014/main" id="{DEF87FBF-5C6D-5197-8F99-81A83E0DB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CD2A7EAE-A251-BDA6-BAC5-CB8B27FEC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Segnaposto contenuto 6" descr="Immagine che contiene vestiti, Danza, vestito, interno&#10;&#10;Descrizione generata automaticamente">
            <a:extLst>
              <a:ext uri="{FF2B5EF4-FFF2-40B4-BE49-F238E27FC236}">
                <a16:creationId xmlns:a16="http://schemas.microsoft.com/office/drawing/2014/main" id="{3E1374D3-3EAB-36AE-75BC-2A27BE1E5D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9" r="-4" b="-4"/>
          <a:stretch>
            <a:fillRect/>
          </a:stretch>
        </p:blipFill>
        <p:spPr>
          <a:xfrm>
            <a:off x="4978375" y="3495190"/>
            <a:ext cx="3251168" cy="2521911"/>
          </a:xfrm>
          <a:prstGeom prst="rect">
            <a:avLst/>
          </a:prstGeom>
          <a:ln w="28575">
            <a:noFill/>
          </a:ln>
        </p:spPr>
      </p:pic>
      <p:pic>
        <p:nvPicPr>
          <p:cNvPr id="4" name="Immagine 3" descr="Immagine che contiene calore, natura, acqua, aria aperta&#10;&#10;Descrizione generata automaticamente">
            <a:extLst>
              <a:ext uri="{FF2B5EF4-FFF2-40B4-BE49-F238E27FC236}">
                <a16:creationId xmlns:a16="http://schemas.microsoft.com/office/drawing/2014/main" id="{264B046E-AB72-BDFB-768A-2F835B97F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4805" y="199574"/>
            <a:ext cx="6582389" cy="658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42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F1E910-CBC0-6346-4175-AF6ADE5F0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A5524D7F-A873-6802-C211-2815813AF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E715F466-9080-4E1D-462E-7F8724C46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A9B1A4DA-F92B-BDC5-87A0-571573CBA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33FE4273-4C0F-BF33-1DB5-71FBA49BA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0609E501-7E57-8F72-2688-6F4902015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47E21084-5CD9-9015-826E-CC2F96A4B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99CFAC58-E2D2-DC25-CE5C-02A9CD51D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502B3ED1-E747-DD12-2D59-913579F53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50A7B069-6D10-66BE-B2F3-54E0E83FC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638ACCB7-B4D9-538D-CF29-CC9CA4C8E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834B787B-E6FF-B0AD-422D-5BCCF5336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88FEDFFE-083D-5C3A-438D-833916863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84AB9D6-F0CC-FD6B-B820-1215DBAC6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EEA6F2F1-76A7-2970-4584-02B5458E9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590868B0-A027-145F-7660-8ECE3D16E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85354CBA-88A3-B483-0CE1-C7CD55F2D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90" name="Immagine 189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4362EAF8-9F78-9FA8-62E2-311DC36217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8" r="19024" b="2"/>
          <a:stretch>
            <a:fillRect/>
          </a:stretch>
        </p:blipFill>
        <p:spPr>
          <a:xfrm>
            <a:off x="8429327" y="821518"/>
            <a:ext cx="3251167" cy="2510713"/>
          </a:xfrm>
          <a:prstGeom prst="rect">
            <a:avLst/>
          </a:prstGeom>
          <a:ln w="28575">
            <a:noFill/>
          </a:ln>
        </p:spPr>
      </p:pic>
      <p:sp>
        <p:nvSpPr>
          <p:cNvPr id="1075" name="Oval 1030">
            <a:extLst>
              <a:ext uri="{FF2B5EF4-FFF2-40B4-BE49-F238E27FC236}">
                <a16:creationId xmlns:a16="http://schemas.microsoft.com/office/drawing/2014/main" id="{DF461194-BC30-9B73-ECAC-F25E3CA1BA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56F4E343-4419-B6B5-FCE1-E5F60C1FC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Segnaposto contenuto 6" descr="Immagine che contiene vestiti, Danza, vestito, interno&#10;&#10;Descrizione generata automaticamente">
            <a:extLst>
              <a:ext uri="{FF2B5EF4-FFF2-40B4-BE49-F238E27FC236}">
                <a16:creationId xmlns:a16="http://schemas.microsoft.com/office/drawing/2014/main" id="{BE3D17E2-7442-A84E-03DE-A9D2CA97AB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9" r="-4" b="-4"/>
          <a:stretch>
            <a:fillRect/>
          </a:stretch>
        </p:blipFill>
        <p:spPr>
          <a:xfrm>
            <a:off x="4978375" y="3495190"/>
            <a:ext cx="3251168" cy="2521911"/>
          </a:xfrm>
          <a:prstGeom prst="rect">
            <a:avLst/>
          </a:prstGeom>
          <a:ln w="28575">
            <a:noFill/>
          </a:ln>
        </p:spPr>
      </p:pic>
      <p:pic>
        <p:nvPicPr>
          <p:cNvPr id="17" name="Immagine 16" descr="Immagine che contiene calore, natura, acqua, aria aperta&#10;&#10;Descrizione generata automaticamente">
            <a:extLst>
              <a:ext uri="{FF2B5EF4-FFF2-40B4-BE49-F238E27FC236}">
                <a16:creationId xmlns:a16="http://schemas.microsoft.com/office/drawing/2014/main" id="{01A0031E-ACA4-B78E-E3C9-52EE7F5601E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045" r="-3" b="17869"/>
          <a:stretch>
            <a:fillRect/>
          </a:stretch>
        </p:blipFill>
        <p:spPr>
          <a:xfrm>
            <a:off x="8412409" y="3498449"/>
            <a:ext cx="3268084" cy="2519191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4013807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E00B13-41E1-4FE2-54E0-316CF44A7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0A65FF5F-308F-494A-9085-74B59641E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C7642960-57F2-B89A-EA5F-7AC2B41E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E4313821-E320-5CF7-6AC0-AB5151098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9A90803A-2502-3C51-2107-D81F535EA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05112B37-2C0D-4996-A67F-8A5DDD908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BB2ADA0F-9704-F3F4-0B4A-BE1536C8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2B02C271-7F82-EC66-4FBE-09A12659B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15212AC0-48BD-B667-C695-865101D68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7EEEE6DA-7E52-ACEE-4DAF-E1A2AD0E7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32409C21-63C6-FAE9-AC9D-BD8E5E685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2AE3645B-D609-AC98-2A0D-E4028B7F3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D21F4879-564B-40D0-AD5A-83E1A115A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DC27430A-9ADE-688A-D5FD-52C14BE1A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5CEAFAE7-9C9B-EF2E-3F30-DC820C993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945B35CE-C92E-63AB-B983-DCDF46966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565377E5-1E2C-6DA4-E282-182C6F0EA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D02496C0-3A89-A78B-DDBD-AFD47443D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5CD186F5-77B9-2887-6758-0D2775389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6FEA86DC-2C27-E9FE-2C3A-D6F74AC9E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7C7E0F-A07F-19F1-78EB-CE628BCDE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</a:t>
            </a:r>
            <a:r>
              <a:rPr lang="it-IT" sz="6000" dirty="0" err="1"/>
              <a:t>give</a:t>
            </a:r>
            <a:r>
              <a:rPr lang="it-IT" sz="6000" dirty="0"/>
              <a:t>?</a:t>
            </a:r>
            <a:endParaRPr lang="en-US" sz="6000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817A0AAE-B956-CA39-957B-D92BFE2A9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EFF76452-59D1-F7D1-4872-5101938A4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90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3" name="Rectangle 36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-2025-06-13-19-18-20.mp4">
            <a:hlinkClick r:id="" action="ppaction://media"/>
            <a:extLst>
              <a:ext uri="{FF2B5EF4-FFF2-40B4-BE49-F238E27FC236}">
                <a16:creationId xmlns:a16="http://schemas.microsoft.com/office/drawing/2014/main" id="{D8FE6F3B-EEDC-8603-0F0B-D430867704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1713" y="3686576"/>
            <a:ext cx="3634674" cy="2053590"/>
          </a:xfrm>
          <a:prstGeom prst="rect">
            <a:avLst/>
          </a:prstGeom>
        </p:spPr>
      </p:pic>
      <p:grpSp>
        <p:nvGrpSpPr>
          <p:cNvPr id="365" name="Group 364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CEC91E7-E7EF-C395-3AA3-EFE7E0BF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give</a:t>
            </a:r>
            <a:r>
              <a:rPr lang="it-IT" dirty="0"/>
              <a:t>?</a:t>
            </a:r>
          </a:p>
        </p:txBody>
      </p:sp>
      <p:grpSp>
        <p:nvGrpSpPr>
          <p:cNvPr id="371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6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84C1A7-9658-0989-3022-9D1695797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685805"/>
            <a:ext cx="4974771" cy="55340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8703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3" name="Rectangle 36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-2025-06-13-19-18-20.mp4">
            <a:hlinkClick r:id="" action="ppaction://media"/>
            <a:extLst>
              <a:ext uri="{FF2B5EF4-FFF2-40B4-BE49-F238E27FC236}">
                <a16:creationId xmlns:a16="http://schemas.microsoft.com/office/drawing/2014/main" id="{D8FE6F3B-EEDC-8603-0F0B-D430867704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1713" y="3686576"/>
            <a:ext cx="3634674" cy="2053590"/>
          </a:xfrm>
          <a:prstGeom prst="rect">
            <a:avLst/>
          </a:prstGeom>
        </p:spPr>
      </p:pic>
      <p:grpSp>
        <p:nvGrpSpPr>
          <p:cNvPr id="365" name="Group 364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CEC91E7-E7EF-C395-3AA3-EFE7E0BF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give</a:t>
            </a:r>
            <a:r>
              <a:rPr lang="it-IT" dirty="0"/>
              <a:t>?</a:t>
            </a:r>
          </a:p>
        </p:txBody>
      </p:sp>
      <p:grpSp>
        <p:nvGrpSpPr>
          <p:cNvPr id="371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6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84C1A7-9658-0989-3022-9D1695797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685805"/>
            <a:ext cx="4974771" cy="5534019"/>
          </a:xfrm>
        </p:spPr>
        <p:txBody>
          <a:bodyPr>
            <a:normAutofit/>
          </a:bodyPr>
          <a:lstStyle/>
          <a:p>
            <a:r>
              <a:rPr lang="it-IT" dirty="0" err="1"/>
              <a:t>SonART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designed</a:t>
            </a:r>
            <a:r>
              <a:rPr lang="it-IT" dirty="0"/>
              <a:t> to help people with limited </a:t>
            </a:r>
            <a:r>
              <a:rPr lang="it-IT" dirty="0" err="1"/>
              <a:t>resources</a:t>
            </a:r>
            <a:r>
              <a:rPr lang="it-IT" dirty="0"/>
              <a:t> </a:t>
            </a:r>
            <a:r>
              <a:rPr lang="it-IT" dirty="0" err="1"/>
              <a:t>bring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performances to life, </a:t>
            </a:r>
            <a:r>
              <a:rPr lang="it-IT" dirty="0" err="1"/>
              <a:t>enhancing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it-IT" dirty="0"/>
              <a:t> an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technology</a:t>
            </a:r>
            <a:r>
              <a:rPr lang="it-IT" dirty="0"/>
              <a:t>.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Primarily</a:t>
            </a:r>
            <a:r>
              <a:rPr lang="it-IT" dirty="0"/>
              <a:t> </a:t>
            </a:r>
            <a:r>
              <a:rPr lang="it-IT" dirty="0" err="1"/>
              <a:t>designed</a:t>
            </a:r>
            <a:r>
              <a:rPr lang="it-IT" dirty="0"/>
              <a:t> to </a:t>
            </a:r>
            <a:r>
              <a:rPr lang="it-IT" dirty="0" err="1"/>
              <a:t>accompany</a:t>
            </a:r>
            <a:r>
              <a:rPr lang="it-IT" dirty="0"/>
              <a:t> </a:t>
            </a:r>
            <a:r>
              <a:rPr lang="it-IT" dirty="0" err="1"/>
              <a:t>theatrical</a:t>
            </a:r>
            <a:r>
              <a:rPr lang="it-IT" dirty="0"/>
              <a:t> performances</a:t>
            </a:r>
          </a:p>
        </p:txBody>
      </p:sp>
    </p:spTree>
    <p:extLst>
      <p:ext uri="{BB962C8B-B14F-4D97-AF65-F5344CB8AC3E}">
        <p14:creationId xmlns:p14="http://schemas.microsoft.com/office/powerpoint/2010/main" val="250656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A3914E-3C02-9360-8C9F-FFEB6FE6D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16114409-0205-2D59-3962-EC4E46FB8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40D8B7F5-709C-CB8A-CACA-6BD9FE2B5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FA22661A-BD2D-80C0-EF16-83FBEDD19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E902EC89-78B4-DEA4-1077-27E1A030B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A15942E3-235E-0A9A-ED6D-2027CDC6E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96F83549-EF79-3662-EDD3-9542B0D96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0D527065-F5DC-C26E-728E-DD9E12006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9A57DBE6-B1F5-1770-31F0-20E3CA5F3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F3C8371D-CA1D-0BA9-D1A2-5B6C2957C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F447111C-1DD4-3B67-3613-1AC567B78C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BC95B678-23C3-35B5-B30C-6AB06E482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EA4B334B-505D-CDA4-6C4A-545B1AA05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35F39D14-7647-18F3-B1C7-604E31490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2E5E1C66-3EF6-2A39-0EF1-09646C0F9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B836DA02-F0C4-41C4-17B6-F023B89BF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806FC211-7D50-33CB-04D4-F0B30A1DB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15C54D25-3606-030D-C0DB-0287F021CF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099ED350-D19D-4AF7-43B4-7EC34B372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5C2252CA-3562-23A5-0D38-23EB81AAE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72B63A9-36EA-CF54-570C-14971F5E1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dirty="0" err="1"/>
              <a:t>Why</a:t>
            </a:r>
            <a:r>
              <a:rPr lang="it-IT" sz="6000" dirty="0"/>
              <a:t> </a:t>
            </a:r>
            <a:r>
              <a:rPr lang="it-IT" sz="6000" dirty="0" err="1"/>
              <a:t>this</a:t>
            </a:r>
            <a:r>
              <a:rPr lang="it-IT" sz="6000" dirty="0"/>
              <a:t> way?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A76858FD-2732-F180-DA2D-137DC0230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96B5A07D-7052-C753-F2D3-BBB6FE3DB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67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825695C-FBDB-9C0B-85B6-D46CAB8D4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way?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879A06-DE7F-374B-9277-37D380FE9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b="0" i="0" u="none" strike="noStrike" dirty="0">
              <a:effectLst/>
              <a:latin typeface="-webkit-standard"/>
            </a:endParaRPr>
          </a:p>
          <a:p>
            <a:endParaRPr lang="it-IT" dirty="0"/>
          </a:p>
          <a:p>
            <a:endParaRPr lang="it-IT" dirty="0"/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492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67B88E-37E6-D85D-BEA7-4177DDC08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A263B2C-D5AC-8631-6A2C-DD050BF3D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49268B-8BE7-CBD5-A908-878D879B9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1C7F9F0-2C20-B747-C788-786ED341A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C769B2-B0C2-A4BE-D8DB-FAE1C1849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46A70DC-D9E6-9BE4-3313-3F9CD1F2D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4DA8A0-3058-3153-1E93-C55899AFF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C970EFC-2BE5-3562-9ED8-4B48DACE0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651E37D-98FC-931E-CE10-0FBF6FCD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way?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60314BFD-FF0A-6982-8205-8C9EEDC43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A79D0E71-67B0-D746-146D-A2AF256D0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FECC447-B015-8E8F-473D-9C2419E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999205-73C9-DCC7-2051-C8E91E819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9F3E79-CFDD-E2EE-F55B-50B33543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r>
              <a:rPr lang="it-IT" b="0" i="0" u="none" strike="noStrike" dirty="0" err="1">
                <a:effectLst/>
              </a:rPr>
              <a:t>It</a:t>
            </a:r>
            <a:r>
              <a:rPr lang="it-IT" b="0" i="0" u="none" strike="noStrike" dirty="0">
                <a:effectLst/>
              </a:rPr>
              <a:t> combines the worlds of audio and visuals in an </a:t>
            </a:r>
            <a:r>
              <a:rPr lang="it-IT" b="0" i="0" u="none" strike="noStrike" dirty="0" err="1">
                <a:effectLst/>
              </a:rPr>
              <a:t>original</a:t>
            </a:r>
            <a:r>
              <a:rPr lang="it-IT" b="0" i="0" u="none" strike="noStrike" dirty="0">
                <a:effectLst/>
              </a:rPr>
              <a:t> way</a:t>
            </a:r>
          </a:p>
          <a:p>
            <a:r>
              <a:rPr lang="it-IT" b="0" i="0" u="none" strike="noStrike" dirty="0" err="1">
                <a:effectLst/>
              </a:rPr>
              <a:t>It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doesn't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replace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us</a:t>
            </a:r>
            <a:r>
              <a:rPr lang="it-IT" b="0" i="0" u="none" strike="noStrike" dirty="0">
                <a:effectLst/>
              </a:rPr>
              <a:t>, </a:t>
            </a:r>
            <a:r>
              <a:rPr lang="it-IT" b="0" i="0" u="none" strike="noStrike" dirty="0" err="1">
                <a:effectLst/>
              </a:rPr>
              <a:t>but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it</a:t>
            </a:r>
            <a:r>
              <a:rPr lang="it-IT" b="0" i="0" u="none" strike="noStrike" dirty="0">
                <a:effectLst/>
              </a:rPr>
              <a:t> helps </a:t>
            </a:r>
            <a:r>
              <a:rPr lang="it-IT" b="0" i="0" u="none" strike="noStrike" dirty="0" err="1">
                <a:effectLst/>
              </a:rPr>
              <a:t>us</a:t>
            </a:r>
            <a:r>
              <a:rPr lang="it-IT" b="0" i="0" u="none" strike="noStrike" dirty="0">
                <a:effectLst/>
              </a:rPr>
              <a:t> create</a:t>
            </a:r>
          </a:p>
          <a:p>
            <a:r>
              <a:rPr lang="it-IT" b="0" i="0" u="none" strike="noStrike" dirty="0">
                <a:effectLst/>
              </a:rPr>
              <a:t>Easy to use and free of </a:t>
            </a:r>
            <a:r>
              <a:rPr lang="it-IT" b="0" i="0" u="none" strike="noStrike" dirty="0" err="1">
                <a:effectLst/>
              </a:rPr>
              <a:t>charge</a:t>
            </a:r>
            <a:endParaRPr lang="it-IT" dirty="0"/>
          </a:p>
          <a:p>
            <a:r>
              <a:rPr lang="it-IT" b="0" i="0" u="none" strike="noStrike" dirty="0">
                <a:effectLst/>
              </a:rPr>
              <a:t>Update the visuals </a:t>
            </a:r>
            <a:r>
              <a:rPr lang="it-IT" b="0" i="0" u="none" strike="noStrike" dirty="0" err="1">
                <a:effectLst/>
              </a:rPr>
              <a:t>whenever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you</a:t>
            </a:r>
            <a:r>
              <a:rPr lang="it-IT" b="0" i="0" u="none" strike="noStrike" dirty="0">
                <a:effectLst/>
              </a:rPr>
              <a:t> </a:t>
            </a:r>
            <a:r>
              <a:rPr lang="it-IT" b="0" i="0" u="none" strike="noStrike" dirty="0" err="1">
                <a:effectLst/>
              </a:rPr>
              <a:t>want</a:t>
            </a:r>
            <a:endParaRPr lang="it-IT" b="0" i="0" u="none" strike="noStrike" dirty="0">
              <a:effectLst/>
            </a:endParaRPr>
          </a:p>
          <a:p>
            <a:pPr marL="0" indent="0">
              <a:buNone/>
            </a:pPr>
            <a:endParaRPr lang="it-IT" b="0" i="0" u="none" strike="noStrike" dirty="0">
              <a:effectLst/>
              <a:latin typeface="-webkit-standard"/>
            </a:endParaRPr>
          </a:p>
          <a:p>
            <a:endParaRPr lang="it-IT" dirty="0"/>
          </a:p>
          <a:p>
            <a:endParaRPr lang="it-IT" dirty="0"/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C3B4B12D-55AF-0764-092B-D7CB98950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B1A127D-F63F-3FCC-65A7-58F5EC1FB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9B67D95-3AC5-BD5C-338D-F29042850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B671F2A-4A3D-04F3-2EB1-1789621E5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65CC45F-3082-0869-4DFF-C3D88467A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31291F-14D3-26D7-9D0D-C17DB3108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682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50035-ECD5-FFF8-E28A-1BE27EB01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F4C7F3BA-97D8-0E75-8646-A5D98919D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051C8435-9762-332F-2E18-0EC59CFB5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BDC97567-5346-DCA0-7070-1194BBD24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CD1F98BE-5FEC-EC92-2C2D-5569136D8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538D3EBA-2086-7805-50DB-F79C74EB4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913F6D7A-AB74-51C1-95F7-B2BD41017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CF61A7E7-B642-7C6B-F3C0-EE0385D7A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0A946EC1-A95D-AA00-BBF7-25BF16984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E70ACF9E-D2E7-7B63-6989-6D0F84A59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12AF0D28-EA1B-C778-21BA-58541B62D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0BDF7978-317D-CD28-BE69-9CBBDE2D9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5F3FD318-5CEA-6A68-DAFB-3D0AD5C43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0D6036CE-30CE-BE11-FE5A-3575798FB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C8513108-AB0D-FB29-11A4-9A939F665A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2D44679C-8E99-902E-DDDD-216F7629D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3C5D5DCC-2041-163F-5CC5-2D2736761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AFD372B6-D001-B220-F4CF-1489BB4F9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012AF51A-9EA8-2661-68D6-B4B7D13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4FAFFFE6-ADE4-9A67-0AB3-D7E8BA129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D8D846-6A65-F9A6-C371-17382FFEC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sz="6000" dirty="0" err="1">
                <a:highlight>
                  <a:srgbClr val="FFFFFF"/>
                </a:highlight>
              </a:rPr>
              <a:t>D</a:t>
            </a:r>
            <a:r>
              <a:rPr lang="it-IT" sz="6000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sz="6000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7958C071-C0D7-DF20-E729-7142C1DC6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29514411-A989-27FB-C0A7-753506641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25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0244E7-EE95-9209-A195-10FD3E68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dirty="0" err="1">
                <a:highlight>
                  <a:srgbClr val="FFFFFF"/>
                </a:highlight>
              </a:rPr>
              <a:t>D</a:t>
            </a:r>
            <a:r>
              <a:rPr lang="it-IT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EAB4CC-A8A8-76F7-1B58-79F57C684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94408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8C6618-8A38-ED14-3E4B-9FB2313AB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FF8BDB6B-9CD0-6D9C-104D-EEDA1740C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B62A7484-B0A7-979F-5536-D1F22258E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761ED6AF-681C-F302-A77D-4D332FD5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71E553B9-E3A7-3C70-ADEE-5D25F6710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4547C4D1-8248-69E8-9C05-621ED1757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937B28B0-9DE8-45CC-8B29-EB2A90F8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D339EA9F-F87C-19F8-27CB-FBB481AA3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96CF4E72-CD43-2CC1-B54E-89AB2B48C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2E33F8C8-7BD3-7F9C-40EA-C48087FD5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48BFD3BD-C7C5-0A5C-CAE0-12684D3C8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70FF317A-35B8-E4FC-F6A3-3C086ADCE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61FB94EB-DE01-45A3-CF5D-EA8D1BB5D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9F71553E-C3B8-9378-B800-0E210A1F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FB9543FA-5BB4-459A-35F1-48009A00E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3BF0FEEA-FDAE-C623-B4B5-2066A03A0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281414D1-5F6C-8430-6465-582F6DFAB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01CC294D-99F1-9057-A4C0-06CEA5CAA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194D5147-1B33-6791-70CE-AB555D33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797BC5D4-10F1-935F-0B93-7BDFE0145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75FA780-FAB0-3619-C6C7-A7025B4D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cap="all" spc="1500" baseline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Art VS AI</a:t>
            </a: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92A25D4D-E515-FC55-FB75-CB41EFD42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1AED5D00-931B-AFF5-EFE0-80A7C5CEF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6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67452-E365-78AD-4FE7-2E5A2D0B8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70C985-BB31-D89D-763C-34C4A8D1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dirty="0" err="1">
                <a:highlight>
                  <a:srgbClr val="FFFFFF"/>
                </a:highlight>
              </a:rPr>
              <a:t>D</a:t>
            </a:r>
            <a:r>
              <a:rPr lang="it-IT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E56520C-078C-2A3B-AEB6-12188E656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</p:txBody>
      </p:sp>
      <p:pic>
        <p:nvPicPr>
          <p:cNvPr id="4" name="Segnaposto contenuto 13" descr="Ricerca cartelle contorno">
            <a:extLst>
              <a:ext uri="{FF2B5EF4-FFF2-40B4-BE49-F238E27FC236}">
                <a16:creationId xmlns:a16="http://schemas.microsoft.com/office/drawing/2014/main" id="{49878B72-722B-FF5E-C1D1-EB1AB3822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0662" y="2367674"/>
            <a:ext cx="914400" cy="914400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85824623-FBBB-FC69-72C2-A9E7EADC30A4}"/>
              </a:ext>
            </a:extLst>
          </p:cNvPr>
          <p:cNvSpPr/>
          <p:nvPr/>
        </p:nvSpPr>
        <p:spPr>
          <a:xfrm>
            <a:off x="811926" y="3272195"/>
            <a:ext cx="2011872" cy="9101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Audio upload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9D93A9D-F686-BF43-E315-9FCD2263237D}"/>
              </a:ext>
            </a:extLst>
          </p:cNvPr>
          <p:cNvSpPr/>
          <p:nvPr/>
        </p:nvSpPr>
        <p:spPr>
          <a:xfrm>
            <a:off x="3652240" y="3259666"/>
            <a:ext cx="2011872" cy="9101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Audio Classification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BAB11CBD-6DE9-50BE-7605-FD446B6F4B54}"/>
              </a:ext>
            </a:extLst>
          </p:cNvPr>
          <p:cNvSpPr/>
          <p:nvPr/>
        </p:nvSpPr>
        <p:spPr>
          <a:xfrm>
            <a:off x="6501614" y="3272195"/>
            <a:ext cx="2011872" cy="9101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Images Generation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D3D24B5F-B942-2E2D-6934-2197C37E0E36}"/>
              </a:ext>
            </a:extLst>
          </p:cNvPr>
          <p:cNvSpPr/>
          <p:nvPr/>
        </p:nvSpPr>
        <p:spPr>
          <a:xfrm>
            <a:off x="9341928" y="3282074"/>
            <a:ext cx="2011872" cy="9101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800" dirty="0"/>
              <a:t>Display audio and images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CAB3F3D0-5467-C29A-C064-842E32976FA5}"/>
              </a:ext>
            </a:extLst>
          </p:cNvPr>
          <p:cNvCxnSpPr>
            <a:cxnSpLocks/>
          </p:cNvCxnSpPr>
          <p:nvPr/>
        </p:nvCxnSpPr>
        <p:spPr>
          <a:xfrm flipV="1">
            <a:off x="2832797" y="3724638"/>
            <a:ext cx="828442" cy="12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Elemento grafico 11" descr="Voce contorno">
            <a:extLst>
              <a:ext uri="{FF2B5EF4-FFF2-40B4-BE49-F238E27FC236}">
                <a16:creationId xmlns:a16="http://schemas.microsoft.com/office/drawing/2014/main" id="{44E76766-C9C4-6A46-CB32-BA60E1E2A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00976" y="2357795"/>
            <a:ext cx="914400" cy="914400"/>
          </a:xfrm>
          <a:prstGeom prst="rect">
            <a:avLst/>
          </a:prstGeom>
        </p:spPr>
      </p:pic>
      <p:pic>
        <p:nvPicPr>
          <p:cNvPr id="13" name="Elemento grafico 12" descr="Immagini contorno">
            <a:extLst>
              <a:ext uri="{FF2B5EF4-FFF2-40B4-BE49-F238E27FC236}">
                <a16:creationId xmlns:a16="http://schemas.microsoft.com/office/drawing/2014/main" id="{C7E64E1F-3572-BF29-255C-DFF9841AEE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50350" y="2367674"/>
            <a:ext cx="914400" cy="914400"/>
          </a:xfrm>
          <a:prstGeom prst="rect">
            <a:avLst/>
          </a:prstGeom>
        </p:spPr>
      </p:pic>
      <p:pic>
        <p:nvPicPr>
          <p:cNvPr id="14" name="Elemento grafico 13" descr="Play contorno">
            <a:extLst>
              <a:ext uri="{FF2B5EF4-FFF2-40B4-BE49-F238E27FC236}">
                <a16:creationId xmlns:a16="http://schemas.microsoft.com/office/drawing/2014/main" id="{9F43E358-4A81-6B04-34A4-FB373FF8CA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99724" y="2367674"/>
            <a:ext cx="914400" cy="91440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BC743FD-F182-C37C-56BD-33B05D1D143C}"/>
              </a:ext>
            </a:extLst>
          </p:cNvPr>
          <p:cNvSpPr txBox="1"/>
          <p:nvPr/>
        </p:nvSpPr>
        <p:spPr>
          <a:xfrm>
            <a:off x="832960" y="24506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35A78BB3-9F75-65ED-96FC-94CBB860CEE4}"/>
              </a:ext>
            </a:extLst>
          </p:cNvPr>
          <p:cNvCxnSpPr>
            <a:cxnSpLocks/>
          </p:cNvCxnSpPr>
          <p:nvPr/>
        </p:nvCxnSpPr>
        <p:spPr>
          <a:xfrm flipV="1">
            <a:off x="5676356" y="3737167"/>
            <a:ext cx="828442" cy="12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78A5E9C7-34B7-8E25-4EEA-C87D8684CF39}"/>
              </a:ext>
            </a:extLst>
          </p:cNvPr>
          <p:cNvCxnSpPr>
            <a:cxnSpLocks/>
          </p:cNvCxnSpPr>
          <p:nvPr/>
        </p:nvCxnSpPr>
        <p:spPr>
          <a:xfrm flipV="1">
            <a:off x="8522546" y="3730902"/>
            <a:ext cx="828442" cy="12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261620"/>
      </p:ext>
    </p:extLst>
  </p:cSld>
  <p:clrMapOvr>
    <a:masterClrMapping/>
  </p:clrMapOvr>
  <p:transition spd="slow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11E72E-743B-6B99-C6C8-A95597065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8B5949C3-3CAE-0500-F3A1-BDDA19638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30C51F44-36D3-A2A5-BC76-E9320C999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DED4B0DA-1B7B-8500-8620-6987DABA1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36E7EA5F-CA85-4307-82B1-134DF67E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1D86E137-15B2-3FBF-A619-F46901A84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C48F1676-1766-75C5-524A-16362B298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44708A2E-4453-5B9A-2515-4203097EB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63EB5493-A2EE-5DED-0772-9FCCFFA04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C542BCCA-C6D8-0AA3-1D0A-36C8FDA6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4F8BD71A-53FF-2896-70F2-7D8D178A4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826F8307-B908-EEE1-5F5B-A9196CFC1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1884637B-4D9C-0195-54DA-1B006CB2E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660EBF5D-FBD4-D2F2-6B58-BFD368F7D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A9BB2EFD-54D5-1369-4B99-A0AED625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11AA2B87-5A75-BA3D-7E90-91C127F32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91EF143A-4E98-1E0C-AD9C-04945950A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A4A9AF57-610A-330D-47B4-36DEAEBBA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4462E223-CFC5-792F-F258-5431DAC44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1254C706-2CF3-30D5-C6BE-DCBC54FA2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87B1783-AE13-B462-930C-5146C609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sz="6000" dirty="0" err="1">
                <a:highlight>
                  <a:srgbClr val="FFFFFF"/>
                </a:highlight>
              </a:rPr>
              <a:t>D</a:t>
            </a:r>
            <a:r>
              <a:rPr lang="it-IT" sz="6000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sz="6000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40272397-0E2C-4001-4C09-1C4301E6D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C1592B9F-369C-B0DE-3015-12D114212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06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199EF9-D67E-C9DA-952F-D7B084E43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3" name="Rectangle 108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89C6B508-0B2C-4D80-99F6-BC8C9C693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id="{EA54034F-F9B1-4048-9AEF-C7AB99053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Rectangle 1086">
              <a:extLst>
                <a:ext uri="{FF2B5EF4-FFF2-40B4-BE49-F238E27FC236}">
                  <a16:creationId xmlns:a16="http://schemas.microsoft.com/office/drawing/2014/main" id="{F583F029-E06B-49B5-9779-2E8CEFD7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89" name="Rectangle 1088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FDEECBD-701C-A136-A8E4-3D458B642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dirty="0" err="1">
                <a:highlight>
                  <a:srgbClr val="FFFFFF"/>
                </a:highlight>
              </a:rPr>
              <a:t>D</a:t>
            </a:r>
            <a:r>
              <a:rPr lang="it-IT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en-US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1091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5" name="Graphic 38">
            <a:extLst>
              <a:ext uri="{FF2B5EF4-FFF2-40B4-BE49-F238E27FC236}">
                <a16:creationId xmlns:a16="http://schemas.microsoft.com/office/drawing/2014/main" id="{36C5CE76-F42E-4B75-84C4-A9B2C8CE8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F62D2BF9-9B3C-4B4B-B525-BFABA8B44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5022D0D2-0602-4CB2-97D5-418641B4F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9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14" name="Graphic 4">
            <a:extLst>
              <a:ext uri="{FF2B5EF4-FFF2-40B4-BE49-F238E27FC236}">
                <a16:creationId xmlns:a16="http://schemas.microsoft.com/office/drawing/2014/main" id="{DDFA5A3F-B050-4826-ACB4-F634DD12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C45D7489-248E-4EB2-A887-30A9C396E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AB6BF832-C29A-4992-8772-6B33118C5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5E06C84D-D026-40FC-A1FB-0482450B6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32D9620B-AA48-430C-BACC-01BF1B12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C7842E4-3E00-4846-B285-345F6B32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F120E203-7898-4AE9-A9E5-F5C364415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06A5C8C3-E77D-410A-8D95-0B15B8E61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8E9CE1FB-B266-47D2-A0AC-79D1DDBAA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B8862FCB-5370-44C9-803F-017FF893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D1EC218E-7E2A-4304-96EA-1A7AA046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C6904051-0B1B-4340-8A1F-FC345A50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8D8B68CD-1F5B-4E19-A474-4290A7386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A219F1BA-F2AD-4C0B-B881-AF7702BFA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80" name="Content Placeholder 1079">
            <a:extLst>
              <a:ext uri="{FF2B5EF4-FFF2-40B4-BE49-F238E27FC236}">
                <a16:creationId xmlns:a16="http://schemas.microsoft.com/office/drawing/2014/main" id="{C45B771B-078B-10A6-64C4-053BC6C2B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421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70FE20-472F-BDB0-CECC-1EBAB76CF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3" name="Rectangle 1082">
            <a:extLst>
              <a:ext uri="{FF2B5EF4-FFF2-40B4-BE49-F238E27FC236}">
                <a16:creationId xmlns:a16="http://schemas.microsoft.com/office/drawing/2014/main" id="{F7D9AB22-64F2-358E-0569-87A6E4C15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ACDCA00E-D6A4-DC7F-5CBE-1B681D567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id="{924DB72C-03D0-F3A5-4A2E-C4EA5CB52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Rectangle 1086">
              <a:extLst>
                <a:ext uri="{FF2B5EF4-FFF2-40B4-BE49-F238E27FC236}">
                  <a16:creationId xmlns:a16="http://schemas.microsoft.com/office/drawing/2014/main" id="{D9D58F41-317A-EF4B-DF28-951931EE1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89" name="Rectangle 1088">
            <a:extLst>
              <a:ext uri="{FF2B5EF4-FFF2-40B4-BE49-F238E27FC236}">
                <a16:creationId xmlns:a16="http://schemas.microsoft.com/office/drawing/2014/main" id="{D9ED5BDA-2D0E-D686-BFE8-4D3E8CBFE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2E0CCCA-2768-8BFA-3C33-6753BC250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dirty="0" err="1">
                <a:highlight>
                  <a:srgbClr val="FFFFFF"/>
                </a:highlight>
              </a:rPr>
              <a:t>D</a:t>
            </a:r>
            <a:r>
              <a:rPr lang="it-IT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en-US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1091" name="Graphic 38">
            <a:extLst>
              <a:ext uri="{FF2B5EF4-FFF2-40B4-BE49-F238E27FC236}">
                <a16:creationId xmlns:a16="http://schemas.microsoft.com/office/drawing/2014/main" id="{74B464A1-BBA3-FF0E-DAC9-314C74CDF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9BF984F4-913C-EF40-22B7-CFF4041AD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DF9AA89C-9B6D-DED1-FD10-1BE9DDEB8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5" name="Graphic 38">
            <a:extLst>
              <a:ext uri="{FF2B5EF4-FFF2-40B4-BE49-F238E27FC236}">
                <a16:creationId xmlns:a16="http://schemas.microsoft.com/office/drawing/2014/main" id="{98EA32E8-50F9-49EF-3242-D39CA5F96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03859854-B412-8C31-94B6-93A9B53E8C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5F37B25-04DC-EE5A-50D4-D9664285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9" name="Graphic 4">
            <a:extLst>
              <a:ext uri="{FF2B5EF4-FFF2-40B4-BE49-F238E27FC236}">
                <a16:creationId xmlns:a16="http://schemas.microsoft.com/office/drawing/2014/main" id="{56E45F32-ED2A-3EB6-80C6-2B7B29987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B8DF68B5-5270-5F57-B0B8-58C1BCD86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9D2F8B5-25B5-36EA-3F50-EDD035D0A0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7AC16D10-A00A-9230-8153-B80587EFB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0E846D93-F9CA-35B8-3DAA-CF539CA33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87E5E016-0224-680D-4979-52495CE61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8B795119-777B-DB91-8938-59E8C276A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40115F77-29BC-C40D-3177-41191973E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F41FB49B-99EC-DAF9-4C3E-0B5DF5031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82A7F9D-7A09-5D79-BCF6-B2FB537BA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4B17B32E-8E36-1CC6-7C96-E98DF4DFE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266800B-0063-73AB-2B61-4FB4D973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4580F1BB-3E5B-33FC-3BA8-1327AAE01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D2D8FB7C-944A-DF5B-B1A1-6F161FD6C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14" name="Graphic 4">
            <a:extLst>
              <a:ext uri="{FF2B5EF4-FFF2-40B4-BE49-F238E27FC236}">
                <a16:creationId xmlns:a16="http://schemas.microsoft.com/office/drawing/2014/main" id="{1F0D9BBF-3083-BC32-0FCB-B990BDFCE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0E12FEF9-80C0-9A27-43CD-93A1A187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2E18624-C708-6434-174E-23B27216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D8F582CC-E178-5233-7D25-C2FA87BF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88D64FB9-BACD-80B3-AAF8-1297EB2D3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DB90416E-0C41-1103-E7AB-44C74A6A3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7A90377-AF16-4D24-54D5-5FB7EE59E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DB6C18C-3D30-F4AB-1BF6-CF1C4FF00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4C76E64D-D26A-6D49-A332-6B99B87C31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BA01A04B-2CA2-1C1F-FCCA-3CDC63F4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A3EC6FA-CD8A-C167-9FB7-F06F39982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C4F85E5E-39EF-11DD-B745-279AFFB0B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4F11C59D-74A2-58BF-E102-2BF30EB8F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C2A27A56-328E-C3C1-936B-9609D8521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80" name="Content Placeholder 1079">
            <a:extLst>
              <a:ext uri="{FF2B5EF4-FFF2-40B4-BE49-F238E27FC236}">
                <a16:creationId xmlns:a16="http://schemas.microsoft.com/office/drawing/2014/main" id="{4A0F0751-1F83-3515-560A-D604C45E6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Segnaposto contenuto 5" descr="Immagine che contiene testo, schermata, Carattere, logo&#10;&#10;Descrizione generata automaticamente">
            <a:extLst>
              <a:ext uri="{FF2B5EF4-FFF2-40B4-BE49-F238E27FC236}">
                <a16:creationId xmlns:a16="http://schemas.microsoft.com/office/drawing/2014/main" id="{296304EB-8D29-8899-603B-EA602112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4" r="1981" b="-4"/>
          <a:stretch/>
        </p:blipFill>
        <p:spPr>
          <a:xfrm>
            <a:off x="1810027" y="103432"/>
            <a:ext cx="8571946" cy="665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81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D69AB-0C20-5F50-6C42-C1E42A3FC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3" name="Rectangle 1082">
            <a:extLst>
              <a:ext uri="{FF2B5EF4-FFF2-40B4-BE49-F238E27FC236}">
                <a16:creationId xmlns:a16="http://schemas.microsoft.com/office/drawing/2014/main" id="{424C7A4E-3B7C-9D57-368E-8B40C7523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38C73DB6-D30C-FB4E-B3BB-DEEE8CDFD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id="{9D7C1B8C-DC7A-3C16-FA61-8C657B57F6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Rectangle 1086">
              <a:extLst>
                <a:ext uri="{FF2B5EF4-FFF2-40B4-BE49-F238E27FC236}">
                  <a16:creationId xmlns:a16="http://schemas.microsoft.com/office/drawing/2014/main" id="{006E1798-AFE8-99EC-E34A-ED7C14A1E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89" name="Rectangle 1088">
            <a:extLst>
              <a:ext uri="{FF2B5EF4-FFF2-40B4-BE49-F238E27FC236}">
                <a16:creationId xmlns:a16="http://schemas.microsoft.com/office/drawing/2014/main" id="{20F0CDDD-9B95-5349-726E-9BB5F4D14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9688F3C-B15D-EA5C-360E-52C46F4C3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Block </a:t>
            </a:r>
            <a:r>
              <a:rPr lang="it-IT" dirty="0" err="1">
                <a:highlight>
                  <a:srgbClr val="FFFFFF"/>
                </a:highlight>
              </a:rPr>
              <a:t>D</a:t>
            </a:r>
            <a:r>
              <a:rPr lang="it-IT" b="0" i="0" u="none" strike="noStrike" dirty="0" err="1">
                <a:effectLst/>
                <a:highlight>
                  <a:srgbClr val="FFFFFF"/>
                </a:highlight>
              </a:rPr>
              <a:t>iagram</a:t>
            </a:r>
            <a:r>
              <a:rPr lang="it-IT" b="0" i="0" u="none" strike="noStrike" dirty="0">
                <a:effectLst/>
                <a:highlight>
                  <a:srgbClr val="FFFFFF"/>
                </a:highlight>
              </a:rPr>
              <a:t> </a:t>
            </a:r>
            <a:endParaRPr lang="en-US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1091" name="Graphic 38">
            <a:extLst>
              <a:ext uri="{FF2B5EF4-FFF2-40B4-BE49-F238E27FC236}">
                <a16:creationId xmlns:a16="http://schemas.microsoft.com/office/drawing/2014/main" id="{AAD94E24-B027-9EDE-F3EF-6A068AA20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7705276-70C4-4D3C-EB98-22100F057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9B8FDB54-E229-33F6-29C9-F040F3F02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5" name="Graphic 38">
            <a:extLst>
              <a:ext uri="{FF2B5EF4-FFF2-40B4-BE49-F238E27FC236}">
                <a16:creationId xmlns:a16="http://schemas.microsoft.com/office/drawing/2014/main" id="{DA59BD64-DF7A-021E-F616-9DC97A49A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713DC144-A143-4B65-E9C4-97D9F8457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3776B92C-AA01-C01B-3421-5C891B14F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9" name="Graphic 4">
            <a:extLst>
              <a:ext uri="{FF2B5EF4-FFF2-40B4-BE49-F238E27FC236}">
                <a16:creationId xmlns:a16="http://schemas.microsoft.com/office/drawing/2014/main" id="{0416B808-C2C2-D34B-ABAA-781743156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EEBA65EE-75D6-C8F4-6649-6F8EAF216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F100A60B-302B-E681-60B5-254208B48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2F130B0-1AC7-4260-9838-5D3733769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36761A48-5703-19FD-BDA1-358709FB5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49B10DC-7682-9D76-AA1B-D042730F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ADC527CC-89B3-12D0-31E1-32726763E3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0B7B89C-7472-12B7-653A-3C4BBB865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84F9A436-E288-09FF-E211-BFA19A389D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550019BB-467B-4E62-1F3C-B29B50EF6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00C6654A-01E9-404E-2D1A-1C4CE7EFC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744916A-591F-D3F0-74D9-7E0DA5F6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2B7B6CEA-1B24-7213-17FD-A78E8870C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E8E08D35-D066-BF33-78D9-50F36193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14" name="Graphic 4">
            <a:extLst>
              <a:ext uri="{FF2B5EF4-FFF2-40B4-BE49-F238E27FC236}">
                <a16:creationId xmlns:a16="http://schemas.microsoft.com/office/drawing/2014/main" id="{5A77470B-B760-FCCF-7D16-F9D65F620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42D7AB24-C8FC-7D30-6E02-15BEE35E2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D6C10F65-959A-B202-E888-DC028F342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A78311BD-36F3-FC51-559A-DD58BAF4E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30BD95D-0AE2-E4C2-A12E-3DDC6FAE6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F1431804-885F-9B01-81D8-437DE51EB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30EB610D-CF6F-8AC6-9FDC-AFA291CA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5685CCFD-0F3D-4582-05DA-257077F94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0D4530B9-2119-A84F-823B-EFC35156F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B273B8C3-D919-0209-D983-E5D0FA4A8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5CBFB99B-CFE1-0602-7C47-9A71F6578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1A927AEF-DD58-1D3E-5B52-FFC0FA812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14775E40-C800-5E8A-5990-1CCEF8427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57F54BB3-7803-2783-11C5-D17CB670D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80" name="Content Placeholder 1079">
            <a:extLst>
              <a:ext uri="{FF2B5EF4-FFF2-40B4-BE49-F238E27FC236}">
                <a16:creationId xmlns:a16="http://schemas.microsoft.com/office/drawing/2014/main" id="{5D0C202D-1DEE-31B9-D2F8-39708E51E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Segnaposto contenuto 5" descr="Immagine che contiene testo, schermata, Carattere, logo&#10;&#10;Descrizione generata automaticamente">
            <a:extLst>
              <a:ext uri="{FF2B5EF4-FFF2-40B4-BE49-F238E27FC236}">
                <a16:creationId xmlns:a16="http://schemas.microsoft.com/office/drawing/2014/main" id="{A4C943FC-2FEA-8704-5382-2A7B59914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4" r="1981" b="-4"/>
          <a:stretch/>
        </p:blipFill>
        <p:spPr>
          <a:xfrm>
            <a:off x="4640776" y="805742"/>
            <a:ext cx="7287987" cy="565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97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08EBEB-51E3-1994-3BD3-94FED7612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489429BD-155F-5CEB-89DA-35D7E8C5B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9EF96958-29B7-A8BF-3A54-C9FBAA85F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B86833B0-BAA0-C3BF-388C-0C45B2195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23590462-2E35-DCE1-7B4B-DF81DE0C9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BF6D51F4-99A5-788B-925D-4DBC03F4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2FEAA96D-0B4C-1D9E-10D7-884A80B16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5114A90D-C385-514B-9905-18542AA51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AF146EF9-4DA8-414F-2ED8-9167824D3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732BF8D5-54A6-AADC-CE4B-090BE588E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7A590F5D-D762-C580-5E42-A1F95FA7E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57613831-0237-8682-70BD-013F9903D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FC035549-C678-E72F-DBA3-1A0829E8D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11FDC695-26A8-F20B-D09D-E81AA9E40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D949D5CA-5860-1A0C-7387-8F9CEF739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DA2214C8-84DC-BA51-0B6F-A133E2AA3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86B0366C-0DBA-D86E-E65E-F20C0B35C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8991C6A1-CD7F-1446-5914-3FB949024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E089E43E-31F0-1501-D5B7-FA01AFB40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3FD64742-081A-2EF0-431D-41315A72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EC497D9-EA22-0FF1-F291-AE24F9B48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dirty="0"/>
              <a:t>Audio Classification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21A91475-AC3C-73E7-5EF2-B06BDC769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C0867990-C2C6-C3AF-1215-E3776E55F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06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CC59D11-AC24-F9C4-CCBC-3F8D12DC4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Audio Classification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11E036B5-665C-E593-7432-03F23DFFA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026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3DD0E9-BDAA-40CF-9566-29E5F74E6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0E803980-F57D-A0E4-C633-92DB25E8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2538C1D2-3963-A120-67D6-19D1044D3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8AD988B7-BAE7-13C8-0D5F-503BD0FEB3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D0040D4-4268-D36F-85B9-921A7CF941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B4F3176A-FE32-0CCB-2696-4450B4751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B17C75BF-A733-7F34-4AF5-92417003C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FE20A63D-9A75-37B6-7882-CECD8554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056669F-1C44-9E76-FC5F-5066D9635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Audio Classification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1D90378C-0FB1-893C-4ACA-FB0325DAE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939CA5E7-77C9-9DFA-725E-D326D2B92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3B38A8D3-9CEE-98CC-C86B-89DD2530E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5C74E64A-5273-E499-0028-934FDE575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C1A9E296-F180-065C-9C45-9961E0907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927" y="2907302"/>
            <a:ext cx="5217173" cy="10113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/>
              <a:t>Pre-trained</a:t>
            </a:r>
            <a:r>
              <a:rPr lang="it-IT" b="1" dirty="0"/>
              <a:t> </a:t>
            </a:r>
            <a:r>
              <a:rPr lang="it-IT" b="1" dirty="0" err="1"/>
              <a:t>convolutional</a:t>
            </a:r>
            <a:r>
              <a:rPr lang="it-IT" b="1" dirty="0"/>
              <a:t> </a:t>
            </a:r>
            <a:r>
              <a:rPr lang="it-IT" b="1" dirty="0" err="1"/>
              <a:t>neural</a:t>
            </a:r>
            <a:r>
              <a:rPr lang="it-IT" b="1" dirty="0"/>
              <a:t> network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EFD62270-2A68-E9B3-28CC-8A23E6B1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C72DEC22-F7FF-194D-927D-D7DAAA252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8EA284D3-B72A-7414-4AFE-7ECC0344D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FC94D71-BB97-D91B-77C2-03D7807FD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15ED305-3E6A-B3BE-D636-2B2AE386B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866A879B-6F9B-7774-C088-98D2581C6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732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49470F-80B1-FBFF-4B5A-7A710BEB4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7DE07A42-1A3E-A70C-0053-2B87F0F6C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1E74FC8B-045E-DB94-FFA7-EE30A15E7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02787F7-F690-4A10-C9C0-086D8B8F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1C2D20C-01FF-C652-A102-6CE4BCFE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73A6BC1C-A991-12EF-80FB-238E3F22D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39C8ADF8-B2BE-72A0-949B-A6AA12CD9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7ACFBEBF-6A3F-8E78-A873-C60824254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D73329A-53AB-88E7-1197-9EDF9E6FD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Audio Classification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ACD4357A-C75D-F047-D5CC-2960090E02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C1646D81-AFD8-9657-7771-8C0EBDA8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0B6E8889-5019-6939-F2B7-0B62FE105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440E345D-864A-98E5-31E7-367EBAE90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D0458452-247B-5288-FF4C-F60073FF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34544"/>
            <a:ext cx="5217173" cy="31569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/>
              <a:t>Pre-trained</a:t>
            </a:r>
            <a:r>
              <a:rPr lang="it-IT" b="1" dirty="0"/>
              <a:t> </a:t>
            </a:r>
            <a:r>
              <a:rPr lang="it-IT" b="1" dirty="0" err="1"/>
              <a:t>convolutional</a:t>
            </a:r>
            <a:r>
              <a:rPr lang="it-IT" b="1" dirty="0"/>
              <a:t> </a:t>
            </a:r>
            <a:r>
              <a:rPr lang="it-IT" b="1" dirty="0" err="1"/>
              <a:t>neural</a:t>
            </a:r>
            <a:r>
              <a:rPr lang="it-IT" b="1" dirty="0"/>
              <a:t> network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u="sng" dirty="0"/>
              <a:t>Challenges: </a:t>
            </a:r>
          </a:p>
          <a:p>
            <a:r>
              <a:rPr lang="it-IT" dirty="0" err="1">
                <a:effectLst/>
              </a:rPr>
              <a:t>Accuracy</a:t>
            </a:r>
            <a:endParaRPr lang="it-IT" dirty="0">
              <a:effectLst/>
            </a:endParaRPr>
          </a:p>
          <a:p>
            <a:r>
              <a:rPr lang="it-IT" dirty="0"/>
              <a:t>L</a:t>
            </a:r>
            <a:r>
              <a:rPr lang="it-IT" dirty="0">
                <a:effectLst/>
              </a:rPr>
              <a:t>abels in training datasets</a:t>
            </a:r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A28D07F7-66D4-FD00-A7F6-33D7082A6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D2EC8C9-BD0D-87E3-C535-1026F4F67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CF799338-BC73-7485-CC49-C950AD74B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C87DF9A-AD46-965F-2935-34B95E330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FB7E10B-CA0B-7889-2E4F-6563C7E10E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BAD6A5F7-105B-2F05-364A-A8EE76A71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398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702C52-F32A-9CE3-C0AC-BE6ECBEC6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E65571A1-E5EA-6179-7BA1-52E657D85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22D352AD-2CE2-48A2-E27B-46C7E59B8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D468A579-2C73-D171-0262-EB428559B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31254C9-CC61-FC09-407A-7B4C3B768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A3824CCD-6CF1-85EE-DE75-002CBB3E2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C5A8CC37-5179-5F74-4F5A-15EB2E20D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5511452D-E739-876D-1016-0680FDD05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3BA99EC-A1C7-C486-B603-D7EA3731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Audio Classification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E6F514FF-B8F5-704F-2EF3-743804592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722ED38B-97C7-BA0A-E43A-EC5709EBC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E3BD711E-3CC3-F623-32D3-AA47F6ED7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57ED6A8E-E931-F0FB-6266-D822034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568AADEF-240B-C7E0-5132-3F3EE081E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594" y="1173124"/>
            <a:ext cx="5217173" cy="4603427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it-IT" sz="4500" b="1" dirty="0" err="1"/>
              <a:t>Pre-trained</a:t>
            </a:r>
            <a:r>
              <a:rPr lang="it-IT" sz="4500" b="1" dirty="0"/>
              <a:t> </a:t>
            </a:r>
            <a:r>
              <a:rPr lang="it-IT" sz="4500" b="1" dirty="0" err="1"/>
              <a:t>convolutional</a:t>
            </a:r>
            <a:r>
              <a:rPr lang="it-IT" sz="4500" b="1" dirty="0"/>
              <a:t> </a:t>
            </a:r>
            <a:r>
              <a:rPr lang="it-IT" sz="4500" b="1" dirty="0" err="1"/>
              <a:t>neural</a:t>
            </a:r>
            <a:r>
              <a:rPr lang="it-IT" sz="4500" b="1" dirty="0"/>
              <a:t> network</a:t>
            </a:r>
          </a:p>
          <a:p>
            <a:pPr marL="0" indent="0">
              <a:buNone/>
            </a:pPr>
            <a:endParaRPr lang="it-IT" sz="4500" dirty="0"/>
          </a:p>
          <a:p>
            <a:pPr marL="0" indent="0">
              <a:buNone/>
            </a:pPr>
            <a:r>
              <a:rPr lang="it-IT" sz="4500" u="sng" dirty="0"/>
              <a:t>Challenges: </a:t>
            </a:r>
          </a:p>
          <a:p>
            <a:r>
              <a:rPr lang="it-IT" sz="4500" dirty="0" err="1">
                <a:effectLst/>
              </a:rPr>
              <a:t>Accuracy</a:t>
            </a:r>
            <a:endParaRPr lang="it-IT" sz="4500" dirty="0">
              <a:effectLst/>
            </a:endParaRPr>
          </a:p>
          <a:p>
            <a:r>
              <a:rPr lang="it-IT" sz="4500" dirty="0"/>
              <a:t>L</a:t>
            </a:r>
            <a:r>
              <a:rPr lang="it-IT" sz="4500" dirty="0">
                <a:effectLst/>
              </a:rPr>
              <a:t>abels in training datasets</a:t>
            </a:r>
          </a:p>
          <a:p>
            <a:pPr marL="0" indent="0">
              <a:buNone/>
            </a:pPr>
            <a:endParaRPr lang="it-IT" sz="4500" dirty="0"/>
          </a:p>
          <a:p>
            <a:pPr marL="0" indent="0">
              <a:buNone/>
            </a:pPr>
            <a:r>
              <a:rPr lang="it-IT" sz="4500" u="sng" dirty="0">
                <a:effectLst/>
              </a:rPr>
              <a:t>Solutions:</a:t>
            </a:r>
          </a:p>
          <a:p>
            <a:r>
              <a:rPr lang="it-IT" sz="4500" dirty="0"/>
              <a:t>Trade off </a:t>
            </a:r>
            <a:r>
              <a:rPr lang="it-IT" sz="4500" dirty="0" err="1"/>
              <a:t>between</a:t>
            </a:r>
            <a:r>
              <a:rPr lang="it-IT" sz="4500" dirty="0"/>
              <a:t> </a:t>
            </a:r>
            <a:r>
              <a:rPr lang="it-IT" sz="4500" dirty="0" err="1">
                <a:effectLst/>
              </a:rPr>
              <a:t>responsiveness</a:t>
            </a:r>
            <a:r>
              <a:rPr lang="it-IT" sz="4500" dirty="0">
                <a:effectLst/>
              </a:rPr>
              <a:t> and </a:t>
            </a:r>
            <a:r>
              <a:rPr lang="it-IT" sz="4500" dirty="0" err="1">
                <a:effectLst/>
              </a:rPr>
              <a:t>accuracy</a:t>
            </a:r>
            <a:endParaRPr lang="it-IT" sz="4500" dirty="0">
              <a:effectLst/>
            </a:endParaRPr>
          </a:p>
          <a:p>
            <a:r>
              <a:rPr lang="it-IT" sz="4500" dirty="0" err="1"/>
              <a:t>P</a:t>
            </a:r>
            <a:r>
              <a:rPr lang="it-IT" sz="4500" dirty="0" err="1">
                <a:effectLst/>
              </a:rPr>
              <a:t>robability</a:t>
            </a:r>
            <a:r>
              <a:rPr lang="it-IT" sz="4500" dirty="0">
                <a:effectLst/>
              </a:rPr>
              <a:t> </a:t>
            </a:r>
            <a:r>
              <a:rPr lang="it-IT" sz="4500" dirty="0" err="1">
                <a:effectLst/>
              </a:rPr>
              <a:t>threshold</a:t>
            </a:r>
            <a:endParaRPr lang="it-IT" sz="4500" dirty="0"/>
          </a:p>
          <a:p>
            <a:r>
              <a:rPr lang="it-IT" sz="4500" dirty="0"/>
              <a:t>L</a:t>
            </a:r>
            <a:r>
              <a:rPr lang="it-IT" sz="4500" dirty="0">
                <a:effectLst/>
              </a:rPr>
              <a:t>abel management</a:t>
            </a:r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0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A7144F90-71ED-B4B2-B573-ECFCD395A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056997E4-F565-6148-00D9-73BD83948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BD438CB1-481E-413A-540E-B063A746D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E42984E-377B-A93D-B173-5BF14987B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745E369C-521A-2037-A919-E45B3B4A9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B0A93896-5BDF-A0D0-D498-F47F28234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000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CFBFCE-F48D-B87C-6CAA-DFBC2D6C5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96EBAA11-5F26-A52A-61EB-1F1AAB3A0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3494F104-1174-14EF-8764-DD5EA408B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836E8437-B175-7F1E-703B-9C6CE909E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C48E0576-4751-0088-EFA2-B5A217225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74AD50F9-B914-E514-B8C5-FBA1FA70D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62DFDA6F-A675-5B18-18E1-390B5C9E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0A2D4F87-637F-17E7-CDDA-032E7E66C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16E01CB4-C7A4-EB15-884D-1C8E2EB58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BE7B0D58-F8DF-4E76-4D41-01E37EA56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70715415-B640-449F-72D6-D200CAAF7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9F6A5484-9791-6075-6214-BF66107AC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CC26A663-3869-C09B-7B1D-F4289D2A2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5C29F0E-F413-D228-C0D9-0E4A34BD5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9467129D-6003-40AF-C0FA-6B0F57E40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E2DD54DE-7A08-79ED-FF84-5EF250289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5" name="Oval 1030">
            <a:extLst>
              <a:ext uri="{FF2B5EF4-FFF2-40B4-BE49-F238E27FC236}">
                <a16:creationId xmlns:a16="http://schemas.microsoft.com/office/drawing/2014/main" id="{23F27DD4-0314-28CA-2CE6-E0E4227D5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59FE7DB0-2730-BD85-8EEF-010F2F155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27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931D5A-273D-B763-53F1-4D7C4DCD1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297454A4-D5F0-8AC1-F238-9E2BB7132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885550DA-377F-8A67-998D-FB0116CC8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9B63AAF6-3E72-A922-705E-14F2967F8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3A1DB5B7-FEFA-AA30-6E13-FD603BF57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3CC8B62D-7BD2-F198-79E7-160BB10FC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B3F88C72-03DB-A386-B615-9A403DBBE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BBDAA87F-695B-A903-8C77-D577D4DC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1526CE5E-9CBF-AE00-4F9B-95CACDF18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71EE4F00-0688-6B1C-0F1A-38EA4318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2118F70D-EE2D-096B-6F57-0D23CA48D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3A6AB06C-EF86-54BA-A8CF-456BAABB3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610D7E45-8738-9E51-26A6-6E6AF66CB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F1816C16-8E0D-6ED6-9546-89D9248C6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AA11CE6E-4AD9-7AE4-FF42-FAAF505DD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264D5842-7C48-D2FC-0357-2CC4C5B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08A87A24-C5B4-8B3C-ECB1-0374A26D8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9022D3F1-1475-415F-6266-0B6279E23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94BCEF5C-C888-35BA-7A70-C273F67C4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62D5DBB7-A334-9D22-B614-818790071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9EAD26B-A87B-0482-FE3B-71F741F96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dirty="0"/>
              <a:t>Images Generation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89DEF025-41ED-8B11-E8EB-EA8CCA27BA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1F8D58C2-F9C3-D483-08F6-F5908D6812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92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7F4ADC-8336-E600-3A1B-14C90814E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59AD35-107E-CD3A-A8E9-05DDAFC7D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Images Generation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4CB9945A-C8BA-41FD-1230-5795DBE3B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9644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C82FA9-5307-40C8-A6AE-7D9B96D69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6653074E-7016-8C44-ED71-3174BB74A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E2B9E9F8-3C94-D6F0-0120-9140785A7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D7BC23E6-FE4B-A2C1-F28C-1A46F7B6A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21CEA6D-C51F-F4E1-A475-C2A2707ED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0656C00D-60DD-78E7-830C-15A4756BB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358655D2-B0A1-4950-7990-2AF9AFFA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E37C0FC9-8460-620A-7075-E354595BF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6ABE56F-079C-A118-A72F-4FAB9389E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Images Generation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DC8BBE2E-B03F-206B-7DB5-020728137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05B5BEE0-4E29-DC4E-D8FD-1E9378BCD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1E13D58A-D87B-F8D1-3E8B-85F68838F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87EB3941-55C6-5F0B-7B06-0FAF63538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BB430E35-7829-3D7E-94EA-EFD997C13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3005253"/>
            <a:ext cx="5217173" cy="81548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b="1" dirty="0" err="1">
                <a:effectLst/>
              </a:rPr>
              <a:t>Diffusion-based</a:t>
            </a:r>
            <a:r>
              <a:rPr lang="it-IT" b="1" dirty="0">
                <a:effectLst/>
              </a:rPr>
              <a:t> text-to-image generative model</a:t>
            </a:r>
          </a:p>
          <a:p>
            <a:pPr marL="0" indent="0">
              <a:buNone/>
            </a:pPr>
            <a:endParaRPr lang="it-IT" sz="2200" dirty="0"/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9E04BE02-8787-9B40-9E12-A23B8E72E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86547A02-0E8A-2EC5-AF1B-C504BA5C2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7A7E1A3-5F18-704C-7961-24A2E3679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3356962-6A0D-097F-4B67-03714C0E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F691906-D6E1-5AC0-9120-E4A728DEC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C4EBFAC-2429-F013-CDE9-BFA75FEC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685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051AE4-82F3-120B-89CB-FE5AA14D8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D881CDF9-E29F-CF70-E5E6-547C6DFA1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CC3C7C07-4417-EE26-B0FC-4EBF770D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BE737AE9-1F3C-7C3B-CF4A-69170576D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DD29CEE6-023B-8CD8-D5B4-E6E5E1E665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87CD20FE-8B3D-51D1-0302-E36D11FFC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8FC89496-7043-D826-0216-6B9C62060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814E7A37-B743-FFBD-3A12-257C0279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C078A91-C567-6061-AE9B-66B8857FF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Images Generation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5FCBEA78-BCAC-9BF4-6BB0-A5246FF97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C7DD3279-B3B4-4236-1BD9-D2D607A98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40BA50EA-0614-9075-4748-5EC6B4187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7BE27E0B-019B-E281-2B04-56D8BE7E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D8FBC1D0-6C06-0FA6-DF9E-B786B5EFC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2709" y="2125489"/>
            <a:ext cx="5217173" cy="257500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 err="1">
                <a:effectLst/>
              </a:rPr>
              <a:t>Diffusion-based</a:t>
            </a:r>
            <a:r>
              <a:rPr lang="it-IT" sz="3000" b="1" dirty="0">
                <a:effectLst/>
              </a:rPr>
              <a:t> text-to-image generative model</a:t>
            </a:r>
          </a:p>
          <a:p>
            <a:pPr marL="0" indent="0">
              <a:buNone/>
            </a:pPr>
            <a:endParaRPr lang="it-IT" sz="3000" dirty="0"/>
          </a:p>
          <a:p>
            <a:pPr marL="0" indent="0">
              <a:buNone/>
            </a:pPr>
            <a:r>
              <a:rPr lang="it-IT" sz="3000" u="sng" dirty="0"/>
              <a:t>Challenges: </a:t>
            </a:r>
          </a:p>
          <a:p>
            <a:r>
              <a:rPr lang="it-IT" sz="3000" dirty="0">
                <a:effectLst/>
              </a:rPr>
              <a:t>Time</a:t>
            </a:r>
          </a:p>
          <a:p>
            <a:r>
              <a:rPr lang="it-IT" sz="3000" dirty="0" err="1"/>
              <a:t>C</a:t>
            </a:r>
            <a:r>
              <a:rPr lang="it-IT" sz="3000" dirty="0" err="1">
                <a:effectLst/>
              </a:rPr>
              <a:t>oherence</a:t>
            </a:r>
            <a:r>
              <a:rPr lang="it-IT" sz="3000" dirty="0">
                <a:effectLst/>
              </a:rPr>
              <a:t> </a:t>
            </a:r>
            <a:r>
              <a:rPr lang="it-IT" sz="3000" dirty="0" err="1">
                <a:effectLst/>
              </a:rPr>
              <a:t>between</a:t>
            </a:r>
            <a:r>
              <a:rPr lang="it-IT" sz="3000" dirty="0">
                <a:effectLst/>
              </a:rPr>
              <a:t> images</a:t>
            </a:r>
          </a:p>
          <a:p>
            <a:pPr marL="0" indent="0">
              <a:buNone/>
            </a:pPr>
            <a:endParaRPr lang="it-IT" sz="2200" dirty="0"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35D5F7DC-F7FD-51DF-26C0-1266B685F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04244BBF-F95B-21DF-810F-25870561D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A8EABEA-2A93-59DC-377F-DB0D13A1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F27BB4C-5202-8C5E-5223-0838E6F5B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44C7DD2-4EDF-DFB2-48DC-F3FDA541C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E8C5C955-6937-3204-9C1F-34ED9DB29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576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8F8C4D-CA46-4F4A-527B-A236798F4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A10AB1C7-4124-EE95-8F91-D6E835055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86E0BF82-2269-23FD-C833-BA8AA3ACE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74F0DC19-2CCD-DE34-0FBB-95CF18EBC1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69A043E-9656-119F-3EAB-176C001B3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81F87F86-B35F-68D7-9FBD-7BC51BF7D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47479B42-46BD-B47E-D1CC-21D0ABC25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4B23F19C-2D78-F632-F54B-FB414EBD1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D3671D-EF54-4A68-D5DF-B09AC6CA6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Images Generation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302E1589-5E33-6137-A6F1-A7DEA59BC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6789B756-2FA0-D44F-8828-D8A8CA0FD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F8864755-1CFB-4247-2E8B-316F54F3B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3B563BDA-A267-6D84-3AE8-80F6C86A1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7A509EBE-B8A3-DAA6-5A0E-C2B444EF2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594" y="1400681"/>
            <a:ext cx="5217173" cy="423999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sz="2500" b="1" dirty="0" err="1">
                <a:effectLst/>
              </a:rPr>
              <a:t>Diffusion-based</a:t>
            </a:r>
            <a:r>
              <a:rPr lang="it-IT" sz="2500" b="1" dirty="0">
                <a:effectLst/>
              </a:rPr>
              <a:t> text-to-image generative model</a:t>
            </a:r>
          </a:p>
          <a:p>
            <a:pPr marL="0" indent="0">
              <a:buNone/>
            </a:pPr>
            <a:endParaRPr lang="it-IT" sz="2500" dirty="0"/>
          </a:p>
          <a:p>
            <a:pPr marL="0" indent="0">
              <a:buNone/>
            </a:pPr>
            <a:r>
              <a:rPr lang="it-IT" sz="2500" u="sng" dirty="0"/>
              <a:t>Challenges: </a:t>
            </a:r>
          </a:p>
          <a:p>
            <a:r>
              <a:rPr lang="it-IT" sz="2500" dirty="0">
                <a:effectLst/>
              </a:rPr>
              <a:t>Time</a:t>
            </a:r>
          </a:p>
          <a:p>
            <a:r>
              <a:rPr lang="it-IT" sz="2500" dirty="0" err="1"/>
              <a:t>C</a:t>
            </a:r>
            <a:r>
              <a:rPr lang="it-IT" sz="2500" dirty="0" err="1">
                <a:effectLst/>
              </a:rPr>
              <a:t>oherence</a:t>
            </a:r>
            <a:r>
              <a:rPr lang="it-IT" sz="2500" dirty="0">
                <a:effectLst/>
              </a:rPr>
              <a:t> </a:t>
            </a:r>
            <a:r>
              <a:rPr lang="it-IT" sz="2500" dirty="0" err="1">
                <a:effectLst/>
              </a:rPr>
              <a:t>between</a:t>
            </a:r>
            <a:r>
              <a:rPr lang="it-IT" sz="2500" dirty="0">
                <a:effectLst/>
              </a:rPr>
              <a:t> images</a:t>
            </a:r>
          </a:p>
          <a:p>
            <a:pPr marL="0" indent="0">
              <a:buNone/>
            </a:pPr>
            <a:endParaRPr lang="it-IT" sz="2500" dirty="0"/>
          </a:p>
          <a:p>
            <a:pPr marL="0" indent="0">
              <a:buNone/>
            </a:pPr>
            <a:r>
              <a:rPr lang="it-IT" sz="2500" u="sng" dirty="0">
                <a:effectLst/>
              </a:rPr>
              <a:t>Solutions:</a:t>
            </a:r>
          </a:p>
          <a:p>
            <a:r>
              <a:rPr lang="it-IT" sz="2500" dirty="0" err="1">
                <a:effectLst/>
              </a:rPr>
              <a:t>Colab</a:t>
            </a:r>
            <a:r>
              <a:rPr lang="it-IT" sz="2500" dirty="0">
                <a:effectLst/>
              </a:rPr>
              <a:t> GPU</a:t>
            </a:r>
          </a:p>
          <a:p>
            <a:r>
              <a:rPr lang="it-IT" sz="2500" dirty="0"/>
              <a:t>Background + style</a:t>
            </a: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7F5FBF7C-406C-92B6-094E-FBF27D2B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DADA7A7-AAF2-DABE-BF98-455BBA94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36CD8511-FBEF-116A-70F0-B1224FB7F6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CB35EA6-EB3D-2962-710D-64A360B4F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142DBAA-D5E8-3FC7-4529-200ABB12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1EAEF13-0436-6955-84A1-167770346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326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80C398-F8FD-D842-59BA-B918FBC73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EBAA40E-9DD9-77DB-0082-918DCBEA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6000" dirty="0"/>
              <a:t>Display audio and images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7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F2F468-9B40-C425-5C28-8D57FEDB0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ECC6A85C-8FF8-94A5-8153-9D9D5DDCD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94A2018A-95FE-7410-CE92-DE6477C61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8895BF57-52F4-6A5C-C42A-0520BCBC6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5F0E377-FE2E-4AD8-FA94-7575678AA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988B69AF-FCFE-65AC-5911-F6E62DE71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67F84324-3C73-C036-D58C-8EFF9D29B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DA8FD9CA-F864-41BD-2463-BE19D720D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1D83044-79CD-17AD-7B1A-CDA46C622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Display audio and images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8DE1CCB2-DF84-0276-7BCE-093104D91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657E0D8C-B3DB-7E38-BA21-C26354E2D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F6014FCB-F13B-56CC-B8B1-14D6A4E8A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4AEA07E0-D5F1-057E-CE64-86C3B1BAF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FE9178E0-95D1-8F7E-3039-4DC7C7864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84373EE1-CECC-D2D1-BA3A-1EA38C594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9263496-3EEA-6CA7-6BF2-0AD749145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139FFC6C-72F6-AE73-5D4B-EF089A11C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86E7A9E-085B-807C-69A9-0AF215571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59172390-526F-DB11-ED35-47888BD6C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DD9A9687-E3BD-91B7-6E2C-1AE80AD9D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564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AF5E27-2A9B-36D9-4C32-8CF7E9A04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38878F3-F89F-6D44-0076-114D37EB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Display audio and images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AAFE122C-412D-FC2F-9659-053E4B9D5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927" y="3178149"/>
            <a:ext cx="5217173" cy="46968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b="1" dirty="0">
                <a:effectLst/>
              </a:rPr>
              <a:t>Processing script</a:t>
            </a:r>
          </a:p>
          <a:p>
            <a:pPr marL="0" indent="0">
              <a:buNone/>
            </a:pPr>
            <a:endParaRPr lang="it-IT" sz="2200" dirty="0"/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489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7E1AEF-CE0A-4098-3D2A-CF48281F3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3EFA484E-7E7F-D720-5A16-20D30B059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49080B04-4E70-31D7-A962-D6A14D521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514B8CD6-0162-B587-0A16-C0D7D29DDC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4892DFA3-C132-F7EF-7C43-8BC5F1C41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30A229BD-F8C7-1127-EE61-4D1DD5AD4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5E9C3874-3ABF-1D02-BC73-35840EE00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B544231C-98DE-E9AD-B6B9-8C825D8C7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AE6EE9F-1A02-7B18-1340-1B19797D9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Display audio and images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9E99D28B-F35C-3DBF-E988-B7C02561B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184AD0BD-B8CB-064D-CBE0-EDDFE206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0AC43AD2-8592-D308-74B1-032CEBAAB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679569EC-5BF7-918E-81B2-5151012C2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76EB96A6-CA8D-31CB-0185-FC7C2C75B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2150044"/>
            <a:ext cx="5217173" cy="274126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>
                <a:effectLst/>
              </a:rPr>
              <a:t>Processing script</a:t>
            </a:r>
          </a:p>
          <a:p>
            <a:pPr marL="0" indent="0">
              <a:buNone/>
            </a:pPr>
            <a:endParaRPr lang="it-IT" sz="3000" dirty="0"/>
          </a:p>
          <a:p>
            <a:pPr marL="0" indent="0">
              <a:buNone/>
            </a:pPr>
            <a:r>
              <a:rPr lang="it-IT" sz="3000" u="sng" dirty="0"/>
              <a:t>Challenges: </a:t>
            </a:r>
          </a:p>
          <a:p>
            <a:r>
              <a:rPr lang="it-IT" sz="3000" dirty="0" err="1">
                <a:effectLst/>
              </a:rPr>
              <a:t>Smooth</a:t>
            </a:r>
            <a:r>
              <a:rPr lang="it-IT" sz="3000" dirty="0">
                <a:effectLst/>
              </a:rPr>
              <a:t> </a:t>
            </a:r>
            <a:r>
              <a:rPr lang="it-IT" sz="3000" dirty="0" err="1">
                <a:effectLst/>
              </a:rPr>
              <a:t>transitions</a:t>
            </a:r>
            <a:endParaRPr lang="it-IT" sz="3000" dirty="0">
              <a:effectLst/>
            </a:endParaRPr>
          </a:p>
          <a:p>
            <a:r>
              <a:rPr lang="it-IT" sz="3000" dirty="0" err="1"/>
              <a:t>S</a:t>
            </a:r>
            <a:r>
              <a:rPr lang="it-IT" sz="3000" dirty="0" err="1">
                <a:effectLst/>
              </a:rPr>
              <a:t>ync</a:t>
            </a:r>
            <a:r>
              <a:rPr lang="it-IT" sz="3000" dirty="0">
                <a:effectLst/>
              </a:rPr>
              <a:t> with audio</a:t>
            </a:r>
          </a:p>
          <a:p>
            <a:r>
              <a:rPr lang="it-IT" sz="3000" dirty="0"/>
              <a:t>C</a:t>
            </a:r>
            <a:r>
              <a:rPr lang="it-IT" sz="3000" dirty="0">
                <a:effectLst/>
              </a:rPr>
              <a:t>onnection with </a:t>
            </a:r>
            <a:r>
              <a:rPr lang="it-IT" sz="3000" dirty="0" err="1">
                <a:effectLst/>
              </a:rPr>
              <a:t>colab</a:t>
            </a:r>
            <a:endParaRPr lang="it-IT" sz="3000" dirty="0">
              <a:effectLst/>
            </a:endParaRPr>
          </a:p>
          <a:p>
            <a:pPr marL="0" indent="0">
              <a:buNone/>
            </a:pPr>
            <a:endParaRPr lang="it-IT" sz="2200" dirty="0"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C23758CE-68F6-D4DB-0A3A-05B37C2A1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86D45A3D-1B6A-3CB5-2842-1773E7781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F33D85E-9F17-2254-736A-2965B28FE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8A658E09-83E7-1D6C-9C6A-506A34EA0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5A1BECE-9542-B897-30F0-A946D5EE7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CA9127A-FAE7-0828-00CF-05BAF052C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099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A886F1-9D7A-AF6A-311A-0FA1DD724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0" name="Rectangle 509">
            <a:extLst>
              <a:ext uri="{FF2B5EF4-FFF2-40B4-BE49-F238E27FC236}">
                <a16:creationId xmlns:a16="http://schemas.microsoft.com/office/drawing/2014/main" id="{B70D96E0-EF85-CD5B-614C-49CF8FEDF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89CE176E-E180-4470-09A0-BE3083AE3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122C3E2D-37BF-807C-814A-CEB04EDBC8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0E2260F-A63E-28D7-55AF-15C5C8BF6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16" name="Rectangle 515">
            <a:extLst>
              <a:ext uri="{FF2B5EF4-FFF2-40B4-BE49-F238E27FC236}">
                <a16:creationId xmlns:a16="http://schemas.microsoft.com/office/drawing/2014/main" id="{F46B633D-D201-C244-E347-14BD3D373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>
            <a:extLst>
              <a:ext uri="{FF2B5EF4-FFF2-40B4-BE49-F238E27FC236}">
                <a16:creationId xmlns:a16="http://schemas.microsoft.com/office/drawing/2014/main" id="{0F821C6A-4E5D-BB55-6B99-9C4AB633C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0" name="Rectangle 519">
            <a:extLst>
              <a:ext uri="{FF2B5EF4-FFF2-40B4-BE49-F238E27FC236}">
                <a16:creationId xmlns:a16="http://schemas.microsoft.com/office/drawing/2014/main" id="{78583E23-AFE9-AD36-68AC-4BBBA4AEC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05A50B6-2E81-7541-8C9E-7A2157AE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Display audio and images</a:t>
            </a:r>
          </a:p>
        </p:txBody>
      </p:sp>
      <p:sp>
        <p:nvSpPr>
          <p:cNvPr id="522" name="Graphic 212">
            <a:extLst>
              <a:ext uri="{FF2B5EF4-FFF2-40B4-BE49-F238E27FC236}">
                <a16:creationId xmlns:a16="http://schemas.microsoft.com/office/drawing/2014/main" id="{13F74951-F43B-F352-EE49-2E506CC4E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4" name="Graphic 212">
            <a:extLst>
              <a:ext uri="{FF2B5EF4-FFF2-40B4-BE49-F238E27FC236}">
                <a16:creationId xmlns:a16="http://schemas.microsoft.com/office/drawing/2014/main" id="{E0A298F2-9CF6-64E1-2298-97FB0C4D5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6" name="Oval 525">
            <a:extLst>
              <a:ext uri="{FF2B5EF4-FFF2-40B4-BE49-F238E27FC236}">
                <a16:creationId xmlns:a16="http://schemas.microsoft.com/office/drawing/2014/main" id="{594B81C3-CD54-2426-4F2A-A6002397B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8" name="Oval 527">
            <a:extLst>
              <a:ext uri="{FF2B5EF4-FFF2-40B4-BE49-F238E27FC236}">
                <a16:creationId xmlns:a16="http://schemas.microsoft.com/office/drawing/2014/main" id="{9E4FC141-0F4B-636D-B3DA-225B1F3BF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5" name="Segnaposto contenuto 2">
            <a:extLst>
              <a:ext uri="{FF2B5EF4-FFF2-40B4-BE49-F238E27FC236}">
                <a16:creationId xmlns:a16="http://schemas.microsoft.com/office/drawing/2014/main" id="{CABA7CC5-1760-B2AC-1521-541DEDF0D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2709" y="1345007"/>
            <a:ext cx="5217173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sz="2500" b="1" dirty="0">
                <a:effectLst/>
              </a:rPr>
              <a:t>Processing script</a:t>
            </a:r>
          </a:p>
          <a:p>
            <a:pPr marL="0" indent="0">
              <a:buNone/>
            </a:pPr>
            <a:endParaRPr lang="it-IT" sz="2500" dirty="0"/>
          </a:p>
          <a:p>
            <a:pPr marL="0" indent="0">
              <a:buNone/>
            </a:pPr>
            <a:r>
              <a:rPr lang="it-IT" sz="2500" u="sng" dirty="0"/>
              <a:t>Challenges: </a:t>
            </a:r>
          </a:p>
          <a:p>
            <a:r>
              <a:rPr lang="it-IT" sz="2500" dirty="0" err="1">
                <a:effectLst/>
              </a:rPr>
              <a:t>Smooth</a:t>
            </a:r>
            <a:r>
              <a:rPr lang="it-IT" sz="2500" dirty="0">
                <a:effectLst/>
              </a:rPr>
              <a:t> </a:t>
            </a:r>
            <a:r>
              <a:rPr lang="it-IT" sz="2500" dirty="0" err="1">
                <a:effectLst/>
              </a:rPr>
              <a:t>transitions</a:t>
            </a:r>
            <a:endParaRPr lang="it-IT" sz="2500" dirty="0">
              <a:effectLst/>
            </a:endParaRPr>
          </a:p>
          <a:p>
            <a:r>
              <a:rPr lang="it-IT" sz="2500" dirty="0" err="1"/>
              <a:t>S</a:t>
            </a:r>
            <a:r>
              <a:rPr lang="it-IT" sz="2500" dirty="0" err="1">
                <a:effectLst/>
              </a:rPr>
              <a:t>ync</a:t>
            </a:r>
            <a:r>
              <a:rPr lang="it-IT" sz="2500" dirty="0">
                <a:effectLst/>
              </a:rPr>
              <a:t> with audio</a:t>
            </a:r>
          </a:p>
          <a:p>
            <a:r>
              <a:rPr lang="it-IT" sz="2500" dirty="0"/>
              <a:t>C</a:t>
            </a:r>
            <a:r>
              <a:rPr lang="it-IT" sz="2500" dirty="0">
                <a:effectLst/>
              </a:rPr>
              <a:t>onnection with </a:t>
            </a:r>
            <a:r>
              <a:rPr lang="it-IT" sz="2500" dirty="0" err="1">
                <a:effectLst/>
              </a:rPr>
              <a:t>colab</a:t>
            </a:r>
            <a:endParaRPr lang="it-IT" sz="2500" dirty="0">
              <a:effectLst/>
            </a:endParaRPr>
          </a:p>
          <a:p>
            <a:pPr marL="0" indent="0">
              <a:buNone/>
            </a:pPr>
            <a:endParaRPr lang="it-IT" sz="2500" dirty="0"/>
          </a:p>
          <a:p>
            <a:pPr marL="0" indent="0">
              <a:buNone/>
            </a:pPr>
            <a:r>
              <a:rPr lang="it-IT" sz="2500" u="sng" dirty="0">
                <a:effectLst/>
              </a:rPr>
              <a:t>Solutions:</a:t>
            </a:r>
          </a:p>
          <a:p>
            <a:r>
              <a:rPr lang="it-IT" sz="2500" dirty="0" err="1">
                <a:effectLst/>
              </a:rPr>
              <a:t>Timestamps</a:t>
            </a:r>
            <a:endParaRPr lang="it-IT" sz="2500" dirty="0">
              <a:effectLst/>
            </a:endParaRPr>
          </a:p>
          <a:p>
            <a:r>
              <a:rPr lang="it-IT" sz="2500" dirty="0" err="1"/>
              <a:t>ngrok</a:t>
            </a:r>
            <a:endParaRPr lang="it-IT" sz="2500" dirty="0"/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2200" dirty="0">
              <a:effectLst/>
              <a:latin typeface="Helvetica" pitchFamily="2" charset="0"/>
            </a:endParaRPr>
          </a:p>
        </p:txBody>
      </p:sp>
      <p:grpSp>
        <p:nvGrpSpPr>
          <p:cNvPr id="530" name="Graphic 185">
            <a:extLst>
              <a:ext uri="{FF2B5EF4-FFF2-40B4-BE49-F238E27FC236}">
                <a16:creationId xmlns:a16="http://schemas.microsoft.com/office/drawing/2014/main" id="{5BD0FB36-5F91-8BBB-3B2D-844549D53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D3C8C96-99B6-1270-025B-C50AE32CB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E5DE1D8-8262-B6FC-0B8B-1EE0F1C43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07D8D83-2523-AD8A-03AB-B1ECECF2B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835F1BB-3B38-E5CB-00DF-E6EC179C8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14E7CF3-7FA9-966D-14F6-D8A4C027B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592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D67EAF-154E-17A3-EC2E-7B9101F7A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EE79B97D-D7FB-9054-91D0-EFCBC4C51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AC6394ED-5237-609B-A22D-C23AB347D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6EB8981A-E191-13E2-D862-8DD8B9047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E9B6E292-2D12-41DA-DA02-33785A340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818C1D7D-EE4F-C21B-A428-660F1F13D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E30837FB-E1D5-3757-3829-CDB4097F7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F9972D4F-A4C3-BD35-927F-A1B906118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DEF89D7B-0B9A-26DB-7F23-B50714A2D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E5B5F53E-18CB-DB16-5E18-EE3C17B2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9FAF1CCD-A701-8DEC-AB9B-BCF508E7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C578071D-0728-401E-CFF4-8A55AF0D55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AA90F36B-72A1-4282-80D1-8D7A2A885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0E276CF-D35C-4B1F-B419-C3750005E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E578D840-9D19-847B-A6B1-89A132293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51E495F5-DB73-E2A8-4DA3-BDE0001D5E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5" name="Oval 1030">
            <a:extLst>
              <a:ext uri="{FF2B5EF4-FFF2-40B4-BE49-F238E27FC236}">
                <a16:creationId xmlns:a16="http://schemas.microsoft.com/office/drawing/2014/main" id="{24EA7AD3-2DD3-DEEF-3E22-D7095057A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988240BF-6199-A06A-A8B6-C7AD6B9BB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2F9C8706-F734-5B93-2EF2-D03EBD1BB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4648" y="99852"/>
            <a:ext cx="5262703" cy="6658295"/>
          </a:xfrm>
        </p:spPr>
      </p:pic>
    </p:spTree>
    <p:extLst>
      <p:ext uri="{BB962C8B-B14F-4D97-AF65-F5344CB8AC3E}">
        <p14:creationId xmlns:p14="http://schemas.microsoft.com/office/powerpoint/2010/main" val="3011252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54FDA9-3E99-60E3-44B1-983268DD7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raphic 185">
            <a:extLst>
              <a:ext uri="{FF2B5EF4-FFF2-40B4-BE49-F238E27FC236}">
                <a16:creationId xmlns:a16="http://schemas.microsoft.com/office/drawing/2014/main" id="{D8971F89-CD30-E34B-91E9-025DF417F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7" name="Freeform: Shape 338">
              <a:extLst>
                <a:ext uri="{FF2B5EF4-FFF2-40B4-BE49-F238E27FC236}">
                  <a16:creationId xmlns:a16="http://schemas.microsoft.com/office/drawing/2014/main" id="{B537E125-B03C-B83C-5FCF-69C94C8BA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39">
              <a:extLst>
                <a:ext uri="{FF2B5EF4-FFF2-40B4-BE49-F238E27FC236}">
                  <a16:creationId xmlns:a16="http://schemas.microsoft.com/office/drawing/2014/main" id="{8FE82A12-33EB-3EAA-0DE5-71E7685BE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40">
              <a:extLst>
                <a:ext uri="{FF2B5EF4-FFF2-40B4-BE49-F238E27FC236}">
                  <a16:creationId xmlns:a16="http://schemas.microsoft.com/office/drawing/2014/main" id="{62C2CA87-96A0-5E96-22EE-B76CF5446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41">
              <a:extLst>
                <a:ext uri="{FF2B5EF4-FFF2-40B4-BE49-F238E27FC236}">
                  <a16:creationId xmlns:a16="http://schemas.microsoft.com/office/drawing/2014/main" id="{0C6E65B8-3BCB-8329-4A6D-95FE89CB8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42">
              <a:extLst>
                <a:ext uri="{FF2B5EF4-FFF2-40B4-BE49-F238E27FC236}">
                  <a16:creationId xmlns:a16="http://schemas.microsoft.com/office/drawing/2014/main" id="{26E6FEC6-80F3-88FF-81C1-7D34BA725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5" name="Oval 344">
            <a:extLst>
              <a:ext uri="{FF2B5EF4-FFF2-40B4-BE49-F238E27FC236}">
                <a16:creationId xmlns:a16="http://schemas.microsoft.com/office/drawing/2014/main" id="{AC9C66BD-9F53-6E76-DAA8-F66E01B2B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47" name="Rectangle 346">
            <a:extLst>
              <a:ext uri="{FF2B5EF4-FFF2-40B4-BE49-F238E27FC236}">
                <a16:creationId xmlns:a16="http://schemas.microsoft.com/office/drawing/2014/main" id="{0D0CD10C-3C4E-144C-64C0-2F1465197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C461F3A5-868C-E144-E767-94A360717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2" name="Freeform: Shape 350">
            <a:extLst>
              <a:ext uri="{FF2B5EF4-FFF2-40B4-BE49-F238E27FC236}">
                <a16:creationId xmlns:a16="http://schemas.microsoft.com/office/drawing/2014/main" id="{4ECB20E4-7358-ADAF-4991-9F00AC3AD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76D8BEC8-DD4C-C90B-2218-FE70B5DC4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9D8ACB84-F078-A51B-B653-037C9317E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BF6E33EC-A38E-55E1-955E-FEA78A1D1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FF1CEE59-D0DD-C0BC-08B0-BADF9BAED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87FF1653-57DC-2BD9-B990-E6123BFA0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8E96DC4F-3F85-FDDB-8278-2B75FC82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87D20788-8CAF-3656-2943-E96559C2E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66">
            <a:extLst>
              <a:ext uri="{FF2B5EF4-FFF2-40B4-BE49-F238E27FC236}">
                <a16:creationId xmlns:a16="http://schemas.microsoft.com/office/drawing/2014/main" id="{40723230-F78E-D250-6F53-F5668BBF5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8FE59938-4ED3-5B00-FF64-BCBC4AFD9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FA6CF42-12CB-0EC3-61BB-78F483C8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cap="all" spc="1500" baseline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Other ideas</a:t>
            </a:r>
          </a:p>
        </p:txBody>
      </p:sp>
      <p:sp>
        <p:nvSpPr>
          <p:cNvPr id="384" name="Oval 370">
            <a:extLst>
              <a:ext uri="{FF2B5EF4-FFF2-40B4-BE49-F238E27FC236}">
                <a16:creationId xmlns:a16="http://schemas.microsoft.com/office/drawing/2014/main" id="{D3501048-FF30-6B02-4AB1-F29B620D5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5" name="Oval 372">
            <a:extLst>
              <a:ext uri="{FF2B5EF4-FFF2-40B4-BE49-F238E27FC236}">
                <a16:creationId xmlns:a16="http://schemas.microsoft.com/office/drawing/2014/main" id="{2DDD1EE5-A611-51BC-371A-DD45E569C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4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D812EC-E106-ECD9-B2B6-F9BA35254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8639B0F9-A8AF-57CA-116B-AE7431F1B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AF6636B7-56BC-9427-4865-239BF0C24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8CCFB33-5C71-3C61-C7E7-7B57B5C66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0840D668-8B71-4A95-AF3C-A2C4F664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B00EE9EB-8977-5440-568F-208E789162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ABAE256-2D81-F2A6-8E3A-8682F7EDA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882B9A41-E6B2-30C7-57AE-FB0C3819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B0FD6927-D7C3-EDF8-10F3-1CF0ECE2B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F699F8DB-F180-0EAE-6144-78237FFE0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CE4B3F2-3768-818A-8D53-6D3CEEF79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E014467-DB8C-D3BD-5C57-12A25FFD55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2D137CB4-1D8C-18D4-92E4-61EC815D5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47F31B9-A25B-A3DE-EE78-03F9A8BBA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7C2583EA-A370-4BD3-FABC-78EE8FA82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35BE2B14-82D5-2906-B0BA-B1CAD9B7A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40FE3CB-1A90-A029-1BBD-5E483EE65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BD5205B-2CB8-F025-C1DF-0515503ED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98F5CBE-785F-A2EB-44FC-D02F21AE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C5F6E4E-71E7-E54F-BD9E-0027B50DF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7" name="Graphic 212">
            <a:extLst>
              <a:ext uri="{FF2B5EF4-FFF2-40B4-BE49-F238E27FC236}">
                <a16:creationId xmlns:a16="http://schemas.microsoft.com/office/drawing/2014/main" id="{C57B1F47-958F-BAC5-711A-D1A0182D2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997DE908-86B2-AFAF-25D9-F313042CD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570C0EF9-10C6-9D20-BC03-1DBD6E955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369EEA7E-8BDC-CCB2-EA62-F3360A11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80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6D2435-4052-74D2-E990-22D888692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0E0524BB-19F1-EF32-4339-8C06904C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B15D34B2-5D9F-3A4B-FD5D-CA887ED51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11CE0B1C-C76F-C30F-1957-7060BBFC6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7633A0EB-134E-23D6-A9A2-1CFF2B14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B10497-4B41-924B-EA54-CE4E40BBB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80A4E1-D165-E4F1-5256-270EA6878D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D9C7363D-5AFD-BFE5-C851-15BB0523B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3D18A1FA-7206-C672-0DE2-EA15C9A1C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5BA497BA-09F1-3894-1117-98796CC6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63EEC3D1-F5A8-AB12-ECA5-B0562E9D3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E9460784-04C1-FE29-48D9-E951F3905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898F59B0-0F78-4E38-40E3-28215C59A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2A4A993-AA58-920E-C889-5726C96E8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2A3A76F7-39B7-E046-1F84-6B019DD42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1C78A00D-F368-2931-E833-8D7C0430A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2F2E67E-BF9A-BC0E-0559-0D33CDD5D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A029E47-CEC9-08D5-3998-B1DCE5FEA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6D7C26D4-9331-38E0-C1FC-B865208DE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69EB6B56-6F3A-0131-2F6F-DF5FFFCAF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7" name="Graphic 212">
            <a:extLst>
              <a:ext uri="{FF2B5EF4-FFF2-40B4-BE49-F238E27FC236}">
                <a16:creationId xmlns:a16="http://schemas.microsoft.com/office/drawing/2014/main" id="{29610183-38FF-0041-951E-B133DBAF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D2709CB9-D0DA-E9E8-2346-612B6F5E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4C257B92-BF2D-CD3F-B69B-F0AA5A48A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80CDB936-050F-79AD-5FF7-358254DF6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Segnaposto contenuto 8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2550D632-934F-AEDD-4D58-E910810AA8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8418" y="81418"/>
            <a:ext cx="6695163" cy="6695163"/>
          </a:xfrm>
        </p:spPr>
      </p:pic>
    </p:spTree>
    <p:extLst>
      <p:ext uri="{BB962C8B-B14F-4D97-AF65-F5344CB8AC3E}">
        <p14:creationId xmlns:p14="http://schemas.microsoft.com/office/powerpoint/2010/main" val="765461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1B1867-8AD4-3180-DAC0-F1C04A368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13DD7B82-DEE2-02BE-251C-260775959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B4279641-1CEA-A3BC-F3FE-EDC83F9E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934A282-B08E-7E65-B253-D0875B934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97AEDB71-6205-2B26-EA48-D36C23039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CB4DB37-77CF-85E8-9C52-2673052EA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D52459C-C48E-CA9F-DCD6-A808353D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D1C362EE-4B1D-C57D-B2F5-5B49A01FF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8FF938F4-E467-E4B7-EF34-A1A76305F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1CC7292D-1D43-0BBB-C6BA-1EC3BD93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13D213A4-0937-03EA-95A4-89BBF8E39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1BB1DF6D-FB88-AA8E-198E-3CEF9C1CF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3B4DD0AB-B632-72BF-739B-D79D7822E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4270643-22E3-505B-338C-6A61552A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pic>
        <p:nvPicPr>
          <p:cNvPr id="4" name="Immagine 3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5EABEB2A-3B3E-9990-9C6F-A266BD52C2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 b="4"/>
          <a:stretch>
            <a:fillRect/>
          </a:stretch>
        </p:blipFill>
        <p:spPr>
          <a:xfrm>
            <a:off x="5970036" y="209460"/>
            <a:ext cx="2678664" cy="2842298"/>
          </a:xfrm>
          <a:prstGeom prst="rect">
            <a:avLst/>
          </a:prstGeom>
          <a:ln w="28575">
            <a:noFill/>
          </a:ln>
        </p:spPr>
      </p:pic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D43211B2-8FC8-6FDB-2297-D94BEC22E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9F3B101-92FD-5EC3-C3AE-B3AE6FD9C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A8AEE2D5-4810-4F45-94D8-2B62210C9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A8EB900-53D7-2A69-6D73-BC33940AFC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E7AFCDA-FDBB-E036-33B8-108BFB0D5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3FEF12A2-B2CA-0DF1-A889-B98382D0D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7" name="Graphic 212">
            <a:extLst>
              <a:ext uri="{FF2B5EF4-FFF2-40B4-BE49-F238E27FC236}">
                <a16:creationId xmlns:a16="http://schemas.microsoft.com/office/drawing/2014/main" id="{5BED9EAA-2C90-BCAB-0C30-78F1978C1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86BE2099-CB5C-D859-A892-84629E629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1680CA93-3B18-42EF-2DEA-42A789773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A4BB352A-714F-4EE2-C6FB-AB0C54CAC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28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8BBD0A-F294-B908-715F-7794502FF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10CDC334-0F4B-CBEC-2513-B1E2BDF44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D46609C3-DEFD-794A-64FD-97C17841A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D99FF91-099F-5695-0EDD-7E605FAF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0BC1A124-9D5A-254A-8B22-EACEAC96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01C0AD3D-DB07-AAE2-B8FB-017F64025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8140126-7219-0FE0-1458-6D430B99D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D38B91C2-A311-27DD-0632-A47221A95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E01BB3F9-B284-9DF4-27A6-FEA3873A0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775CB4C2-4FC9-ACF4-4F16-4CDD5256C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5F9FF2E9-5755-45D1-E5AA-18D0408630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09684A6D-F056-25D0-0C2A-03E291455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7EC3D31B-2FF7-D784-1C96-9ADEC6E9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C3A13C-7236-8E6A-F4ED-1E096A85B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pic>
        <p:nvPicPr>
          <p:cNvPr id="4" name="Immagine 3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286ACB1F-D76F-3270-62B3-ED1110A0B8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 b="4"/>
          <a:stretch>
            <a:fillRect/>
          </a:stretch>
        </p:blipFill>
        <p:spPr>
          <a:xfrm>
            <a:off x="5970036" y="209460"/>
            <a:ext cx="2678664" cy="2842298"/>
          </a:xfrm>
          <a:prstGeom prst="rect">
            <a:avLst/>
          </a:prstGeom>
          <a:ln w="28575">
            <a:noFill/>
          </a:ln>
        </p:spPr>
      </p:pic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F8771A26-A115-429A-2362-B4CC20C28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2BE0867-C906-7E88-3381-258B25028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ACFB3CB-369E-48BF-59F5-ED63BA176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B489D563-DCC8-9645-96C7-C7358F4C2D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2D0F30E-43B7-6130-BA35-7FE8FD53E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15502C5-7037-0FAF-6433-748FC4FEC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7" name="Graphic 212">
            <a:extLst>
              <a:ext uri="{FF2B5EF4-FFF2-40B4-BE49-F238E27FC236}">
                <a16:creationId xmlns:a16="http://schemas.microsoft.com/office/drawing/2014/main" id="{73B13816-1D7B-3FE1-CC3A-5577C0B0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51BEBBB7-FCAA-85DD-E015-1016AA722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D6DE6232-B8C7-4888-3C1C-82B9B11D9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50C13CEF-96D7-DBBF-57EB-8BC5F0443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interno, Arte bambini, vestiti, muro&#10;&#10;Descrizione generata automaticamente">
            <a:extLst>
              <a:ext uri="{FF2B5EF4-FFF2-40B4-BE49-F238E27FC236}">
                <a16:creationId xmlns:a16="http://schemas.microsoft.com/office/drawing/2014/main" id="{BD6D0267-9D36-DFB5-EE97-ECA316BEC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9118" y="31904"/>
            <a:ext cx="6794191" cy="6794191"/>
          </a:xfrm>
        </p:spPr>
      </p:pic>
    </p:spTree>
    <p:extLst>
      <p:ext uri="{BB962C8B-B14F-4D97-AF65-F5344CB8AC3E}">
        <p14:creationId xmlns:p14="http://schemas.microsoft.com/office/powerpoint/2010/main" val="241283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57F1E5-1A6F-C929-0333-180C9D468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E797E3BD-7871-44EB-F6B2-90AFEB79D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E94C6444-D8AF-11E4-A303-3F04344A8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5447908-F783-3BFE-1637-44E839072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2B3BFDCA-141A-B7EE-4E3E-65B70E91C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D1437C8A-254C-CEF5-6A09-B9750C637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1ACF75CC-F7E4-7EDE-7C36-760539A9A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5C052E8E-E1B0-9D71-0E2E-5847E065A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B0F4773C-4DB3-39F0-DF47-73CB7DC52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8F0022AF-7317-22F7-969F-D7FBAA290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B780CDDA-C15E-3EAD-DC01-7B0244B00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018503EF-601B-F0EC-7A31-052BC1D3CB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4CE6BBC2-482B-5A83-AA89-0524DB89C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954256C-D888-0DCA-68D4-A86D0CD4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pic>
        <p:nvPicPr>
          <p:cNvPr id="4" name="Immagine 3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91228D72-E8C3-9F75-95CF-A9B1D788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 b="4"/>
          <a:stretch>
            <a:fillRect/>
          </a:stretch>
        </p:blipFill>
        <p:spPr>
          <a:xfrm>
            <a:off x="5970036" y="209460"/>
            <a:ext cx="2678664" cy="2842298"/>
          </a:xfrm>
          <a:prstGeom prst="rect">
            <a:avLst/>
          </a:prstGeom>
          <a:ln w="28575">
            <a:noFill/>
          </a:ln>
        </p:spPr>
      </p:pic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9401E39F-CAB8-FCDF-6EFF-C6322A76F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21EA1BAD-F599-9786-6A5B-59406BFA4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22A17F83-F59B-5060-6D5E-19C06F93B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62B3AB77-7B24-C2A5-57EC-E0E306857C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4300C881-8020-7A38-61FB-CAA77E339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3AD7326-C304-3D6C-8AF4-CF35F3F63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Segnaposto contenuto 4" descr="Immagine che contiene interno, Arte bambini, vestiti, muro&#10;&#10;Descrizione generata automaticamente">
            <a:extLst>
              <a:ext uri="{FF2B5EF4-FFF2-40B4-BE49-F238E27FC236}">
                <a16:creationId xmlns:a16="http://schemas.microsoft.com/office/drawing/2014/main" id="{F802237D-9A70-DD3D-3C3F-21591DF29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4703" r="-6" b="-6"/>
          <a:stretch>
            <a:fillRect/>
          </a:stretch>
        </p:blipFill>
        <p:spPr>
          <a:xfrm>
            <a:off x="8959404" y="1900816"/>
            <a:ext cx="2743200" cy="2878582"/>
          </a:xfrm>
          <a:prstGeom prst="rect">
            <a:avLst/>
          </a:prstGeom>
          <a:ln w="28575">
            <a:noFill/>
          </a:ln>
        </p:spPr>
      </p:pic>
      <p:sp>
        <p:nvSpPr>
          <p:cNvPr id="327" name="Graphic 212">
            <a:extLst>
              <a:ext uri="{FF2B5EF4-FFF2-40B4-BE49-F238E27FC236}">
                <a16:creationId xmlns:a16="http://schemas.microsoft.com/office/drawing/2014/main" id="{E72FE56D-AB1C-CF02-A0F1-98D7FB637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499BF8D6-3BA1-5E3F-66B8-949FBE166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5B856A44-69D0-B964-39F5-D82F37E20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BA047B6A-C62F-D870-4F76-0F41C371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73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C0AFA0-F20B-9EA9-0E1F-F99AA974B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3022B185-EB55-9A65-47A2-3F16606D1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9D06164-A132-2B2F-D885-C11308E6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0AD9105D-AC30-ADEB-CB7D-28BE341D0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20C1A424-C9CE-8F39-1CD5-5FD81A18F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BC38F8E-D6A2-6851-F1ED-751D3217A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4A5D9D58-8826-142D-7249-D949AAB1B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2576492F-62BF-49B0-5C2F-6FC8B327E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F23DE934-3CF7-BE59-9CBC-0E928AC3F1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8B84B9FA-FE8B-5BDB-9EE5-32A36F0FC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09DEC1E6-5EDA-397D-0005-008ABD730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6558D54-84C8-FD8A-E923-8381EE132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C663E538-04EC-0F65-0028-D9FBF6C80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7FBC8C-1E81-C518-F11A-C83876218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pic>
        <p:nvPicPr>
          <p:cNvPr id="4" name="Immagine 3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27871706-7348-3D68-566B-D449BA8733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 b="4"/>
          <a:stretch>
            <a:fillRect/>
          </a:stretch>
        </p:blipFill>
        <p:spPr>
          <a:xfrm>
            <a:off x="5970036" y="209460"/>
            <a:ext cx="2678664" cy="2842298"/>
          </a:xfrm>
          <a:prstGeom prst="rect">
            <a:avLst/>
          </a:prstGeom>
          <a:ln w="28575">
            <a:noFill/>
          </a:ln>
        </p:spPr>
      </p:pic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3A67750C-2014-E37A-FF20-B852051FD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17D566E-7A7E-4C90-CDF5-21C974FF4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7FC8F20-D6EE-5A38-36AE-8781BDB2A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3AF05786-3E25-D1B9-672E-2CEE83176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4F8E13CA-C424-4529-6EC1-7F4A001E5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4A2DD4E-90E3-173B-5E0E-36645ED61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Segnaposto contenuto 4" descr="Immagine che contiene interno, Arte bambini, vestiti, muro&#10;&#10;Descrizione generata automaticamente">
            <a:extLst>
              <a:ext uri="{FF2B5EF4-FFF2-40B4-BE49-F238E27FC236}">
                <a16:creationId xmlns:a16="http://schemas.microsoft.com/office/drawing/2014/main" id="{32B29256-6F57-6391-E0F9-CCDAB3DFA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4703" r="-6" b="-6"/>
          <a:stretch>
            <a:fillRect/>
          </a:stretch>
        </p:blipFill>
        <p:spPr>
          <a:xfrm>
            <a:off x="8959404" y="1900816"/>
            <a:ext cx="2743200" cy="2878582"/>
          </a:xfrm>
          <a:prstGeom prst="rect">
            <a:avLst/>
          </a:prstGeom>
          <a:ln w="28575">
            <a:noFill/>
          </a:ln>
        </p:spPr>
      </p:pic>
      <p:sp>
        <p:nvSpPr>
          <p:cNvPr id="327" name="Graphic 212">
            <a:extLst>
              <a:ext uri="{FF2B5EF4-FFF2-40B4-BE49-F238E27FC236}">
                <a16:creationId xmlns:a16="http://schemas.microsoft.com/office/drawing/2014/main" id="{B2584F2B-6F1C-6772-05EA-13AF1778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E75D1F6C-B666-420A-5F8B-00D691EF3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EBBC74FC-2890-636D-3B89-376C1A1E1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6717F126-66EF-A242-9CDA-FE13649E8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magine 5" descr="Immagine che contiene interno, muro, persona, Viso umano&#10;&#10;Descrizione generata automaticamente">
            <a:extLst>
              <a:ext uri="{FF2B5EF4-FFF2-40B4-BE49-F238E27FC236}">
                <a16:creationId xmlns:a16="http://schemas.microsoft.com/office/drawing/2014/main" id="{857A8B5D-B69A-D352-0AD3-F2FF4FB9D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373" y="117598"/>
            <a:ext cx="6622804" cy="662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857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0" name="Oval 309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2" name="Rectangle 311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64052D60-D1F2-4D1F-961C-1DA191D97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5150902" cy="5696169"/>
            <a:chOff x="1481312" y="743744"/>
            <a:chExt cx="4860256" cy="4589316"/>
          </a:xfrm>
        </p:grpSpPr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4694D3C0-1742-4751-914B-307B4F0DF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80A9C677-1592-4101-A5BD-744176B45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8" name="Rectangle 317">
            <a:extLst>
              <a:ext uri="{FF2B5EF4-FFF2-40B4-BE49-F238E27FC236}">
                <a16:creationId xmlns:a16="http://schemas.microsoft.com/office/drawing/2014/main" id="{6B377EC9-ED35-4A7D-86C1-4E0AC45C3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5150902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CCB7E6D-B4D2-D8F6-DF3C-B105335C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78244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Other ideas</a:t>
            </a:r>
          </a:p>
        </p:txBody>
      </p:sp>
      <p:pic>
        <p:nvPicPr>
          <p:cNvPr id="4" name="Immagine 3" descr="Immagine che contiene persona, Viso umano, vestiti, interno&#10;&#10;Descrizione generata automaticamente">
            <a:extLst>
              <a:ext uri="{FF2B5EF4-FFF2-40B4-BE49-F238E27FC236}">
                <a16:creationId xmlns:a16="http://schemas.microsoft.com/office/drawing/2014/main" id="{2F89EF34-D958-E6D7-E909-DE056D66D0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 b="4"/>
          <a:stretch>
            <a:fillRect/>
          </a:stretch>
        </p:blipFill>
        <p:spPr>
          <a:xfrm>
            <a:off x="5970036" y="209460"/>
            <a:ext cx="2678664" cy="2842298"/>
          </a:xfrm>
          <a:prstGeom prst="rect">
            <a:avLst/>
          </a:prstGeom>
          <a:ln w="28575">
            <a:noFill/>
          </a:ln>
        </p:spPr>
      </p:pic>
      <p:grpSp>
        <p:nvGrpSpPr>
          <p:cNvPr id="320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32175" y="974089"/>
            <a:ext cx="1054460" cy="469689"/>
            <a:chOff x="9841627" y="4115729"/>
            <a:chExt cx="602166" cy="268223"/>
          </a:xfrm>
          <a:solidFill>
            <a:schemeClr val="tx1"/>
          </a:solidFill>
        </p:grpSpPr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7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52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73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2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7" name="Immagine 6" descr="Immagine che contiene interno, muro, persona, Viso umano&#10;&#10;Descrizione generata automaticamente">
            <a:extLst>
              <a:ext uri="{FF2B5EF4-FFF2-40B4-BE49-F238E27FC236}">
                <a16:creationId xmlns:a16="http://schemas.microsoft.com/office/drawing/2014/main" id="{309F465C-3E58-F54F-7E34-482EBD568C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45" r="-6" b="-6"/>
          <a:stretch>
            <a:fillRect/>
          </a:stretch>
        </p:blipFill>
        <p:spPr>
          <a:xfrm>
            <a:off x="5970036" y="3381735"/>
            <a:ext cx="2678664" cy="2878582"/>
          </a:xfrm>
          <a:prstGeom prst="rect">
            <a:avLst/>
          </a:prstGeom>
          <a:ln w="28575">
            <a:noFill/>
          </a:ln>
        </p:spPr>
      </p:pic>
      <p:pic>
        <p:nvPicPr>
          <p:cNvPr id="5" name="Segnaposto contenuto 4" descr="Immagine che contiene interno, Arte bambini, vestiti, muro&#10;&#10;Descrizione generata automaticamente">
            <a:extLst>
              <a:ext uri="{FF2B5EF4-FFF2-40B4-BE49-F238E27FC236}">
                <a16:creationId xmlns:a16="http://schemas.microsoft.com/office/drawing/2014/main" id="{43056E77-4DA2-74A7-F0F2-45440EC00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4703" r="-6" b="-6"/>
          <a:stretch>
            <a:fillRect/>
          </a:stretch>
        </p:blipFill>
        <p:spPr>
          <a:xfrm>
            <a:off x="8959404" y="1900816"/>
            <a:ext cx="2743200" cy="2878582"/>
          </a:xfrm>
          <a:prstGeom prst="rect">
            <a:avLst/>
          </a:prstGeom>
          <a:ln w="28575">
            <a:noFill/>
          </a:ln>
        </p:spPr>
      </p:pic>
      <p:sp>
        <p:nvSpPr>
          <p:cNvPr id="327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9" name="Graphic 212">
            <a:extLst>
              <a:ext uri="{FF2B5EF4-FFF2-40B4-BE49-F238E27FC236}">
                <a16:creationId xmlns:a16="http://schemas.microsoft.com/office/drawing/2014/main" id="{506A973F-56C3-45B2-8BDC-9008969F9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9928" y="1414344"/>
            <a:ext cx="876914" cy="87691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F8F47FE7-0BB2-42A3-805E-285ABE0F5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4111" y="561676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3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96F7B5-8C38-63B1-0CC3-AEBCC89D1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" name="Rectangle 208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5A2D6BD-2567-CEEC-0CC9-D8A433D0A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508" y="1580033"/>
            <a:ext cx="4203323" cy="2262113"/>
          </a:xfrm>
        </p:spPr>
        <p:txBody>
          <a:bodyPr>
            <a:normAutofit/>
          </a:bodyPr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DE682E-818B-5C62-ED05-E7A39A6D8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4508" y="3978545"/>
            <a:ext cx="4203323" cy="1500372"/>
          </a:xfrm>
        </p:spPr>
        <p:txBody>
          <a:bodyPr>
            <a:noAutofit/>
          </a:bodyPr>
          <a:lstStyle/>
          <a:p>
            <a:pPr algn="l"/>
            <a:r>
              <a:rPr lang="it-IT" sz="1800" b="0" i="1" u="none" strike="noStrike" dirty="0" err="1">
                <a:effectLst/>
              </a:rPr>
              <a:t>cHIARA</a:t>
            </a:r>
            <a:r>
              <a:rPr lang="it-IT" sz="1800" b="0" i="1" u="none" strike="noStrike" dirty="0">
                <a:effectLst/>
              </a:rPr>
              <a:t> AURIEMMA</a:t>
            </a:r>
          </a:p>
          <a:p>
            <a:pPr algn="l"/>
            <a:r>
              <a:rPr lang="it-IT" sz="1800" i="1" dirty="0" err="1"/>
              <a:t>mATTEO</a:t>
            </a:r>
            <a:r>
              <a:rPr lang="it-IT" sz="1800" i="1" dirty="0"/>
              <a:t> BENZO</a:t>
            </a:r>
          </a:p>
          <a:p>
            <a:pPr algn="l"/>
            <a:r>
              <a:rPr lang="it-IT" sz="1800" i="1" dirty="0"/>
              <a:t>ANNA </a:t>
            </a:r>
            <a:r>
              <a:rPr lang="it-IT" sz="1800" i="1" dirty="0" err="1"/>
              <a:t>fUSARI</a:t>
            </a:r>
            <a:endParaRPr lang="it-IT" sz="1800" i="1" dirty="0"/>
          </a:p>
          <a:p>
            <a:pPr algn="l"/>
            <a:r>
              <a:rPr lang="it-IT" sz="1800" i="1" dirty="0" err="1"/>
              <a:t>dIEGO</a:t>
            </a:r>
            <a:r>
              <a:rPr lang="it-IT" sz="1800" i="1" dirty="0"/>
              <a:t> PINI</a:t>
            </a:r>
            <a:endParaRPr lang="it-IT" sz="1800" dirty="0"/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5" name="Freeform: Shape 21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219" name="Rectangle 218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magine 4" descr="Immagine che contiene clipart, Elementi grafici, disegno, illustrazione&#10;&#10;Descrizione generata automaticamente">
            <a:extLst>
              <a:ext uri="{FF2B5EF4-FFF2-40B4-BE49-F238E27FC236}">
                <a16:creationId xmlns:a16="http://schemas.microsoft.com/office/drawing/2014/main" id="{D4D5C88D-734D-5E01-F04D-910DD7A2C7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06" r="4806"/>
          <a:stretch/>
        </p:blipFill>
        <p:spPr>
          <a:xfrm>
            <a:off x="1700022" y="2120661"/>
            <a:ext cx="4172845" cy="2458335"/>
          </a:xfrm>
          <a:prstGeom prst="rect">
            <a:avLst/>
          </a:prstGeom>
          <a:ln w="28575">
            <a:noFill/>
          </a:ln>
        </p:spPr>
      </p:pic>
      <p:grpSp>
        <p:nvGrpSpPr>
          <p:cNvPr id="227" name="Group 226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228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9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231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6603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F2C668-35E3-5BBA-905E-D7075EDF0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56F9327F-F0AD-4FF9-1991-35DC2F6D0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B7BFFFF4-F3A6-E015-C5AC-5728C874A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1FA23FEB-CFDB-9B60-8331-569D86C54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F272D510-1CEC-2DD8-F88C-823FF1CFC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A52D2467-D2D8-B21B-BC7E-FF3B52276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35D682BF-B5C3-84D3-C774-6B18CCBFB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5DCD02E8-E5AD-8F9F-73B6-1C75D075D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5E9F1B41-4FA7-3971-A3E3-10E4D0E5F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5B63BB9B-AE51-C290-D1AA-E6B606581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BD5F0EF0-F8AD-59CB-2807-7FC93047A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325B1E90-6617-F7E4-271A-A5E585CA5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A5FAB44C-88AC-AC39-96FE-D0308E389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053F74-CD2D-B133-68A1-D96311FA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9F6CBEA9-4C35-AB85-DEFD-EB9BFAB64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3AD1CAC6-6F72-3AEE-84E8-49E2D0650B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D949A356-E379-92CF-79BD-34AECF7E9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5" name="Oval 1030">
            <a:extLst>
              <a:ext uri="{FF2B5EF4-FFF2-40B4-BE49-F238E27FC236}">
                <a16:creationId xmlns:a16="http://schemas.microsoft.com/office/drawing/2014/main" id="{1B42FA5B-31D8-DABB-0674-1B6C3EC4C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01026BE4-8026-F159-6604-AE71F0D2B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77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B84790-701D-4F35-E224-2248035DF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6429EAFD-5BEB-08C5-7B19-BEA8DEACE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3BBF9705-2101-BF56-B5F2-A689FA0AB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269A5CB5-4D4D-7339-560C-11C39A3AA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D76DEC47-1F8D-F6CE-A851-CEE531AD3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ED70B055-A28A-B95B-121D-B3291361E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AE8E1949-41A1-74BD-2781-326DFBB75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13B34E9F-AC13-A085-0B28-9E75F1AF7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3421C2F7-D2C8-38A1-D4F7-BB16A107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9C30F8DC-F2EF-2053-FC04-8220B7D0B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2E22D5A3-868B-B8F7-3ED4-F72F33D3D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5655E0DF-4C6F-9291-B5BC-6F36FCD86E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097FAFA1-3F6F-E834-5235-021F9E327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DA0A3D-C213-58F8-90D7-D3FE0E39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C4BDF518-885E-FD28-D6DF-6E8E784BE4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9933A8A3-F7B4-25B8-191C-C8B48CC13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BF4AEC19-7DF5-AFC1-406C-6429A2A1A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5" name="Oval 1030">
            <a:extLst>
              <a:ext uri="{FF2B5EF4-FFF2-40B4-BE49-F238E27FC236}">
                <a16:creationId xmlns:a16="http://schemas.microsoft.com/office/drawing/2014/main" id="{29483880-61A9-B87E-0EFC-D4E43AB9E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2ED54EB4-83B3-BF2D-9C10-718A45A6A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magine 3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9DB190D3-E017-59C6-2C86-68D3EA5C9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107" y="597118"/>
            <a:ext cx="9709045" cy="546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86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2B6CB4-FAD3-EC28-FAB2-7FA42B8C7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91084268-2047-C08D-1419-DA649E635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44A33955-5597-983A-723A-D7B87124A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F92F3FF1-E7C1-25DF-0797-CDE08639B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836B97E1-B915-F65B-9E3E-A1C90AE5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35171EA5-891F-3A8E-3621-E9182E088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B1055C87-07A8-B3E3-8076-728977B9C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D1D3BC06-18A6-F9FA-ECEA-D20893B2F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873ADBBE-E9EE-3FEB-8D2A-C8DA67D0F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40005A2D-FF4B-C951-26AA-B989937A8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4F35AD9A-6076-1965-045F-5CC6DE25C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719D68B3-4717-FBFB-77AD-782D1885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96865D4D-E2F1-5850-0A13-D819A6501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CCFD08-A412-E5CC-128E-D57E8665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6B8EFBB8-F020-C67E-568A-1348137CC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90E5DE14-92CF-4370-9A8D-4DB3FEFB6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8E9EDC77-D8D4-6553-6DBB-743161153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90" name="Immagine 189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E43538DF-1854-7ADD-8FA2-7DB016B1C7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8" r="19024" b="2"/>
          <a:stretch>
            <a:fillRect/>
          </a:stretch>
        </p:blipFill>
        <p:spPr>
          <a:xfrm>
            <a:off x="8429327" y="821518"/>
            <a:ext cx="3251167" cy="2510713"/>
          </a:xfrm>
          <a:prstGeom prst="rect">
            <a:avLst/>
          </a:prstGeom>
          <a:ln w="28575">
            <a:noFill/>
          </a:ln>
        </p:spPr>
      </p:pic>
      <p:sp>
        <p:nvSpPr>
          <p:cNvPr id="1075" name="Oval 1030">
            <a:extLst>
              <a:ext uri="{FF2B5EF4-FFF2-40B4-BE49-F238E27FC236}">
                <a16:creationId xmlns:a16="http://schemas.microsoft.com/office/drawing/2014/main" id="{105FB6D2-CF32-2B69-C872-186A8CC5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E0A2FE37-5207-2F26-E0C7-89477E703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50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6A3D24-E902-5A5B-C1EB-0E7F0ED84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F36B08B8-576C-5B87-ED37-3D2B059BB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791EFC5B-33EE-3EBF-EF33-5E9FE50FB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DFC9CD08-05DE-E01B-4D0D-683014FDD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A49F060A-C3D6-6EF9-4910-82D01E86F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58C66F97-40BC-D997-20F3-50616CE43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7A8C06E0-F7B5-8B6A-681B-49507F7B9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C3FC00C6-5D9C-C633-09A9-94FDCEBE9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897EE82B-3DB1-E9B8-B24F-C98E342F3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BBD3B2E1-1DD3-874C-FCDD-04EC88119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956E25D1-6749-DAA1-0814-9E36D023A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537A3B59-B4CE-9EDD-6F86-BF4CC3B99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23118BE6-8432-03FB-859E-E4F6FD247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EEBD29-7FBA-D8A5-DDFC-F68CDA18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36580728-507D-7C65-EE5F-983BA8C79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5B49F58C-BDA0-419C-A168-45BD5B579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913A9020-E91D-6704-CB02-A73801FB2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90" name="Immagine 189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D22CD20C-0E22-6B1E-5EF6-9F2D248A16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8" r="19024" b="2"/>
          <a:stretch>
            <a:fillRect/>
          </a:stretch>
        </p:blipFill>
        <p:spPr>
          <a:xfrm>
            <a:off x="8429327" y="821518"/>
            <a:ext cx="3251167" cy="2510713"/>
          </a:xfrm>
          <a:prstGeom prst="rect">
            <a:avLst/>
          </a:prstGeom>
          <a:ln w="28575">
            <a:noFill/>
          </a:ln>
        </p:spPr>
      </p:pic>
      <p:sp>
        <p:nvSpPr>
          <p:cNvPr id="1075" name="Oval 1030">
            <a:extLst>
              <a:ext uri="{FF2B5EF4-FFF2-40B4-BE49-F238E27FC236}">
                <a16:creationId xmlns:a16="http://schemas.microsoft.com/office/drawing/2014/main" id="{EC09D3EF-02F1-2C67-3E1D-7E1955C1A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A9343AC7-7F8B-4F7A-1F04-BF7D5B440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magine 3" descr="Immagine che contiene vestiti, Danza, vestito, interno&#10;&#10;Descrizione generata automaticamente">
            <a:extLst>
              <a:ext uri="{FF2B5EF4-FFF2-40B4-BE49-F238E27FC236}">
                <a16:creationId xmlns:a16="http://schemas.microsoft.com/office/drawing/2014/main" id="{7ECCCFC3-9101-B615-B6C3-C124C2FB8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4817" y="314940"/>
            <a:ext cx="9536801" cy="635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98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43F65B-83D5-D7AF-5EBB-BD7224715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aphic 185">
            <a:extLst>
              <a:ext uri="{FF2B5EF4-FFF2-40B4-BE49-F238E27FC236}">
                <a16:creationId xmlns:a16="http://schemas.microsoft.com/office/drawing/2014/main" id="{BF860AF5-4D4A-9A70-298C-BD0F7698B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62" name="Freeform: Shape 1013">
              <a:extLst>
                <a:ext uri="{FF2B5EF4-FFF2-40B4-BE49-F238E27FC236}">
                  <a16:creationId xmlns:a16="http://schemas.microsoft.com/office/drawing/2014/main" id="{25DB5F9C-2168-E46D-D456-2A47E4CD7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14">
              <a:extLst>
                <a:ext uri="{FF2B5EF4-FFF2-40B4-BE49-F238E27FC236}">
                  <a16:creationId xmlns:a16="http://schemas.microsoft.com/office/drawing/2014/main" id="{9DC23A27-EE4E-AE0B-D6DC-94DA720E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15">
              <a:extLst>
                <a:ext uri="{FF2B5EF4-FFF2-40B4-BE49-F238E27FC236}">
                  <a16:creationId xmlns:a16="http://schemas.microsoft.com/office/drawing/2014/main" id="{33B04CE3-FD2E-4B7C-89AC-47D7D5CDA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16">
              <a:extLst>
                <a:ext uri="{FF2B5EF4-FFF2-40B4-BE49-F238E27FC236}">
                  <a16:creationId xmlns:a16="http://schemas.microsoft.com/office/drawing/2014/main" id="{D181F150-B04D-B3A5-00DA-28C1AFE19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17">
              <a:extLst>
                <a:ext uri="{FF2B5EF4-FFF2-40B4-BE49-F238E27FC236}">
                  <a16:creationId xmlns:a16="http://schemas.microsoft.com/office/drawing/2014/main" id="{74F081AD-9437-09E6-33E6-362582859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67" name="Oval 1019">
            <a:extLst>
              <a:ext uri="{FF2B5EF4-FFF2-40B4-BE49-F238E27FC236}">
                <a16:creationId xmlns:a16="http://schemas.microsoft.com/office/drawing/2014/main" id="{8CC61D5C-A16F-43E0-678E-1044C6F5E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68" name="Rectangle 1021">
            <a:extLst>
              <a:ext uri="{FF2B5EF4-FFF2-40B4-BE49-F238E27FC236}">
                <a16:creationId xmlns:a16="http://schemas.microsoft.com/office/drawing/2014/main" id="{A0DB1894-F130-4F39-4C29-902B85E14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9" name="Group 127">
            <a:extLst>
              <a:ext uri="{FF2B5EF4-FFF2-40B4-BE49-F238E27FC236}">
                <a16:creationId xmlns:a16="http://schemas.microsoft.com/office/drawing/2014/main" id="{7CE89610-BD1A-E184-5568-3F32CB77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605" y="625095"/>
            <a:ext cx="4114800" cy="5731349"/>
            <a:chOff x="1674895" y="1345036"/>
            <a:chExt cx="5428610" cy="4210939"/>
          </a:xfrm>
        </p:grpSpPr>
        <p:sp>
          <p:nvSpPr>
            <p:cNvPr id="1070" name="Rectangle 128">
              <a:extLst>
                <a:ext uri="{FF2B5EF4-FFF2-40B4-BE49-F238E27FC236}">
                  <a16:creationId xmlns:a16="http://schemas.microsoft.com/office/drawing/2014/main" id="{4BF49864-795D-B9F1-86B8-AFF2AF5B5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29">
              <a:extLst>
                <a:ext uri="{FF2B5EF4-FFF2-40B4-BE49-F238E27FC236}">
                  <a16:creationId xmlns:a16="http://schemas.microsoft.com/office/drawing/2014/main" id="{A25E2B64-654D-0039-AE95-88789D912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72" name="Rectangle 1024">
            <a:extLst>
              <a:ext uri="{FF2B5EF4-FFF2-40B4-BE49-F238E27FC236}">
                <a16:creationId xmlns:a16="http://schemas.microsoft.com/office/drawing/2014/main" id="{704E3CD9-0CE9-9B64-1848-D2699F1C2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07" y="531228"/>
            <a:ext cx="4114800" cy="573134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26ED270-B8DE-9065-CBFD-659C71223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57" y="805876"/>
            <a:ext cx="3552147" cy="34647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 spc="1500" dirty="0">
                <a:ea typeface="Source Sans Pro SemiBold" panose="020B0603030403020204" pitchFamily="34" charset="0"/>
              </a:rPr>
              <a:t>Art vs AI</a:t>
            </a:r>
            <a:endParaRPr lang="en-US" sz="6000" b="1" cap="all" spc="1500" dirty="0">
              <a:ea typeface="Source Sans Pro SemiBold" panose="020B0603030403020204" pitchFamily="34" charset="0"/>
            </a:endParaRPr>
          </a:p>
        </p:txBody>
      </p:sp>
      <p:pic>
        <p:nvPicPr>
          <p:cNvPr id="11" name="Segnaposto contenuto 10" descr="Immagine che contiene Viso umano, persona, sorriso, ritratto&#10;&#10;Descrizione generata automaticamente">
            <a:extLst>
              <a:ext uri="{FF2B5EF4-FFF2-40B4-BE49-F238E27FC236}">
                <a16:creationId xmlns:a16="http://schemas.microsoft.com/office/drawing/2014/main" id="{DD91814A-6FB2-AA35-2F3C-CF2FE5780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10" r="5" b="32113"/>
          <a:stretch>
            <a:fillRect/>
          </a:stretch>
        </p:blipFill>
        <p:spPr>
          <a:xfrm>
            <a:off x="4978374" y="805876"/>
            <a:ext cx="3251168" cy="2521911"/>
          </a:xfrm>
          <a:prstGeom prst="rect">
            <a:avLst/>
          </a:prstGeom>
          <a:ln w="28575">
            <a:noFill/>
          </a:ln>
        </p:spPr>
      </p:pic>
      <p:sp>
        <p:nvSpPr>
          <p:cNvPr id="1073" name="Freeform: Shape 1026">
            <a:extLst>
              <a:ext uri="{FF2B5EF4-FFF2-40B4-BE49-F238E27FC236}">
                <a16:creationId xmlns:a16="http://schemas.microsoft.com/office/drawing/2014/main" id="{82660248-D5FF-73DA-A8BB-B00A31C92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4" name="Freeform: Shape 1028">
            <a:extLst>
              <a:ext uri="{FF2B5EF4-FFF2-40B4-BE49-F238E27FC236}">
                <a16:creationId xmlns:a16="http://schemas.microsoft.com/office/drawing/2014/main" id="{9F0F80E9-ABDB-1FCF-9DCA-003F65BF2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90" name="Immagine 189" descr="Immagine che contiene Oggetto astronomico, pianeta, sfera, spazio&#10;&#10;Descrizione generata automaticamente">
            <a:extLst>
              <a:ext uri="{FF2B5EF4-FFF2-40B4-BE49-F238E27FC236}">
                <a16:creationId xmlns:a16="http://schemas.microsoft.com/office/drawing/2014/main" id="{7D8BAB95-2658-2311-63B0-7574B1D0C6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8" r="19024" b="2"/>
          <a:stretch>
            <a:fillRect/>
          </a:stretch>
        </p:blipFill>
        <p:spPr>
          <a:xfrm>
            <a:off x="8429327" y="821518"/>
            <a:ext cx="3251167" cy="2510713"/>
          </a:xfrm>
          <a:prstGeom prst="rect">
            <a:avLst/>
          </a:prstGeom>
          <a:ln w="28575">
            <a:noFill/>
          </a:ln>
        </p:spPr>
      </p:pic>
      <p:sp>
        <p:nvSpPr>
          <p:cNvPr id="1075" name="Oval 1030">
            <a:extLst>
              <a:ext uri="{FF2B5EF4-FFF2-40B4-BE49-F238E27FC236}">
                <a16:creationId xmlns:a16="http://schemas.microsoft.com/office/drawing/2014/main" id="{9C72B8E8-B138-C27F-3252-35757480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Oval 1032">
            <a:extLst>
              <a:ext uri="{FF2B5EF4-FFF2-40B4-BE49-F238E27FC236}">
                <a16:creationId xmlns:a16="http://schemas.microsoft.com/office/drawing/2014/main" id="{421FF6A7-B454-526C-99AC-6B4B3E3B9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02" y="5190817"/>
            <a:ext cx="366014" cy="35726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Segnaposto contenuto 6" descr="Immagine che contiene vestiti, Danza, vestito, interno&#10;&#10;Descrizione generata automaticamente">
            <a:extLst>
              <a:ext uri="{FF2B5EF4-FFF2-40B4-BE49-F238E27FC236}">
                <a16:creationId xmlns:a16="http://schemas.microsoft.com/office/drawing/2014/main" id="{B08639F6-6224-4820-2752-1C64D416287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49" r="-4" b="-4"/>
          <a:stretch>
            <a:fillRect/>
          </a:stretch>
        </p:blipFill>
        <p:spPr>
          <a:xfrm>
            <a:off x="4978375" y="3495190"/>
            <a:ext cx="3251168" cy="2521911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1262145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328</Words>
  <Application>Microsoft Macintosh PowerPoint</Application>
  <PresentationFormat>Widescreen</PresentationFormat>
  <Paragraphs>122</Paragraphs>
  <Slides>48</Slides>
  <Notes>2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48</vt:i4>
      </vt:variant>
    </vt:vector>
  </HeadingPairs>
  <TitlesOfParts>
    <vt:vector size="56" baseType="lpstr">
      <vt:lpstr>-apple-system</vt:lpstr>
      <vt:lpstr>-webkit-standard</vt:lpstr>
      <vt:lpstr>Aptos</vt:lpstr>
      <vt:lpstr>Arial</vt:lpstr>
      <vt:lpstr>Helvetica</vt:lpstr>
      <vt:lpstr>Source Sans Pro</vt:lpstr>
      <vt:lpstr>Source Sans Pro SemiBold</vt:lpstr>
      <vt:lpstr>FunkyShapesVTI</vt:lpstr>
      <vt:lpstr>SonART</vt:lpstr>
      <vt:lpstr>Art VS AI</vt:lpstr>
      <vt:lpstr>Art vs AI</vt:lpstr>
      <vt:lpstr>Art vs AI</vt:lpstr>
      <vt:lpstr>Art vs AI</vt:lpstr>
      <vt:lpstr>Art vs AI</vt:lpstr>
      <vt:lpstr>Art vs AI</vt:lpstr>
      <vt:lpstr>Art vs AI</vt:lpstr>
      <vt:lpstr>Art vs AI</vt:lpstr>
      <vt:lpstr>Art vs AI</vt:lpstr>
      <vt:lpstr>Art vs AI</vt:lpstr>
      <vt:lpstr>What can we give?</vt:lpstr>
      <vt:lpstr>What can we give?</vt:lpstr>
      <vt:lpstr>What can we give?</vt:lpstr>
      <vt:lpstr>Why this way?</vt:lpstr>
      <vt:lpstr>Why this way?</vt:lpstr>
      <vt:lpstr>Why this way?</vt:lpstr>
      <vt:lpstr>Block Diagram </vt:lpstr>
      <vt:lpstr>Block Diagram </vt:lpstr>
      <vt:lpstr>Block Diagram </vt:lpstr>
      <vt:lpstr>Block Diagram </vt:lpstr>
      <vt:lpstr>Block Diagram </vt:lpstr>
      <vt:lpstr>Block Diagram </vt:lpstr>
      <vt:lpstr>Block Diagram </vt:lpstr>
      <vt:lpstr>Audio Classification</vt:lpstr>
      <vt:lpstr>Audio Classification</vt:lpstr>
      <vt:lpstr>Audio Classification</vt:lpstr>
      <vt:lpstr>Audio Classification</vt:lpstr>
      <vt:lpstr>Audio Classification</vt:lpstr>
      <vt:lpstr>Images Generation</vt:lpstr>
      <vt:lpstr>Images Generation</vt:lpstr>
      <vt:lpstr>Images Generation</vt:lpstr>
      <vt:lpstr>Images Generation</vt:lpstr>
      <vt:lpstr>Images Generation</vt:lpstr>
      <vt:lpstr>Display audio and images</vt:lpstr>
      <vt:lpstr>Display audio and images</vt:lpstr>
      <vt:lpstr>Display audio and images</vt:lpstr>
      <vt:lpstr>Display audio and images</vt:lpstr>
      <vt:lpstr>Display audio and images</vt:lpstr>
      <vt:lpstr>Other ideas</vt:lpstr>
      <vt:lpstr>Other ideas</vt:lpstr>
      <vt:lpstr>Other ideas</vt:lpstr>
      <vt:lpstr>Other ideas</vt:lpstr>
      <vt:lpstr>Other ideas</vt:lpstr>
      <vt:lpstr>Other ideas</vt:lpstr>
      <vt:lpstr>Other ideas</vt:lpstr>
      <vt:lpstr>Other ideas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Chiara Auriemma</dc:creator>
  <cp:lastModifiedBy>Chiara Auriemma</cp:lastModifiedBy>
  <cp:revision>12</cp:revision>
  <dcterms:created xsi:type="dcterms:W3CDTF">2025-06-25T14:20:49Z</dcterms:created>
  <dcterms:modified xsi:type="dcterms:W3CDTF">2025-06-26T16:34:22Z</dcterms:modified>
</cp:coreProperties>
</file>

<file path=docProps/thumbnail.jpeg>
</file>